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6" r:id="rId5"/>
    <p:sldMasterId id="2147483692" r:id="rId6"/>
    <p:sldMasterId id="2147483680" r:id="rId7"/>
  </p:sldMasterIdLst>
  <p:notesMasterIdLst>
    <p:notesMasterId r:id="rId38"/>
  </p:notesMasterIdLst>
  <p:sldIdLst>
    <p:sldId id="5739" r:id="rId8"/>
    <p:sldId id="275" r:id="rId9"/>
    <p:sldId id="1906" r:id="rId10"/>
    <p:sldId id="1176" r:id="rId11"/>
    <p:sldId id="1116" r:id="rId12"/>
    <p:sldId id="1177" r:id="rId13"/>
    <p:sldId id="5685" r:id="rId14"/>
    <p:sldId id="5709" r:id="rId15"/>
    <p:sldId id="5716" r:id="rId16"/>
    <p:sldId id="5684" r:id="rId17"/>
    <p:sldId id="5694" r:id="rId18"/>
    <p:sldId id="5695" r:id="rId19"/>
    <p:sldId id="1907" r:id="rId20"/>
    <p:sldId id="347" r:id="rId21"/>
    <p:sldId id="5718" r:id="rId22"/>
    <p:sldId id="5717" r:id="rId23"/>
    <p:sldId id="5740" r:id="rId24"/>
    <p:sldId id="271" r:id="rId25"/>
    <p:sldId id="5882" r:id="rId26"/>
    <p:sldId id="640" r:id="rId27"/>
    <p:sldId id="641" r:id="rId28"/>
    <p:sldId id="637" r:id="rId29"/>
    <p:sldId id="294" r:id="rId30"/>
    <p:sldId id="611" r:id="rId31"/>
    <p:sldId id="257" r:id="rId32"/>
    <p:sldId id="5741" r:id="rId33"/>
    <p:sldId id="259" r:id="rId34"/>
    <p:sldId id="280" r:id="rId35"/>
    <p:sldId id="1218" r:id="rId36"/>
    <p:sldId id="551" r:id="rId37"/>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B34A"/>
    <a:srgbClr val="30318C"/>
    <a:srgbClr val="00A6E0"/>
    <a:srgbClr val="652D90"/>
    <a:srgbClr val="8BC53F"/>
    <a:srgbClr val="F05A22"/>
    <a:srgbClr val="FD23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BF402EF-D5ED-405E-BF7F-5456A316E2A8}" v="15" dt="2024-01-12T20:53:08.558"/>
  </p1510:revLst>
</p1510:revInfo>
</file>

<file path=ppt/tableStyles.xml><?xml version="1.0" encoding="utf-8"?>
<a:tblStyleLst xmlns:a="http://schemas.openxmlformats.org/drawingml/2006/main" def="{5C22544A-7EE6-4342-B048-85BDC9FD1C3A}">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04" autoAdjust="0"/>
    <p:restoredTop sz="67685" autoAdjust="0"/>
  </p:normalViewPr>
  <p:slideViewPr>
    <p:cSldViewPr>
      <p:cViewPr varScale="1">
        <p:scale>
          <a:sx n="56" d="100"/>
          <a:sy n="56" d="100"/>
        </p:scale>
        <p:origin x="1704" y="38"/>
      </p:cViewPr>
      <p:guideLst>
        <p:guide orient="horz" pos="2160"/>
        <p:guide pos="3840"/>
      </p:guideLst>
    </p:cSldViewPr>
  </p:slideViewPr>
  <p:notesTextViewPr>
    <p:cViewPr>
      <p:scale>
        <a:sx n="1" d="1"/>
        <a:sy n="1" d="1"/>
      </p:scale>
      <p:origin x="0" y="0"/>
    </p:cViewPr>
  </p:notesTextViewPr>
  <p:notesViewPr>
    <p:cSldViewPr>
      <p:cViewPr varScale="1">
        <p:scale>
          <a:sx n="65" d="100"/>
          <a:sy n="65" d="100"/>
        </p:scale>
        <p:origin x="3324"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presProps" Target="presProps.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microsoft.com/office/2016/11/relationships/changesInfo" Target="changesInfos/changesInfo1.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ill Colonis" userId="11e25c86-d733-4456-82f2-6b26a45ab7ee" providerId="ADAL" clId="{7BF402EF-D5ED-405E-BF7F-5456A316E2A8}"/>
    <pc:docChg chg="custSel delSld modSld">
      <pc:chgData name="Bill Colonis" userId="11e25c86-d733-4456-82f2-6b26a45ab7ee" providerId="ADAL" clId="{7BF402EF-D5ED-405E-BF7F-5456A316E2A8}" dt="2024-01-12T20:53:08.558" v="74" actId="1076"/>
      <pc:docMkLst>
        <pc:docMk/>
      </pc:docMkLst>
      <pc:sldChg chg="modSp del mod">
        <pc:chgData name="Bill Colonis" userId="11e25c86-d733-4456-82f2-6b26a45ab7ee" providerId="ADAL" clId="{7BF402EF-D5ED-405E-BF7F-5456A316E2A8}" dt="2024-01-12T20:46:29.371" v="59" actId="2696"/>
        <pc:sldMkLst>
          <pc:docMk/>
          <pc:sldMk cId="0" sldId="270"/>
        </pc:sldMkLst>
        <pc:spChg chg="mod">
          <ac:chgData name="Bill Colonis" userId="11e25c86-d733-4456-82f2-6b26a45ab7ee" providerId="ADAL" clId="{7BF402EF-D5ED-405E-BF7F-5456A316E2A8}" dt="2024-01-11T15:41:21.855" v="25" actId="20577"/>
          <ac:spMkLst>
            <pc:docMk/>
            <pc:sldMk cId="0" sldId="270"/>
            <ac:spMk id="2" creationId="{00000000-0000-0000-0000-000000000000}"/>
          </ac:spMkLst>
        </pc:spChg>
      </pc:sldChg>
      <pc:sldChg chg="del">
        <pc:chgData name="Bill Colonis" userId="11e25c86-d733-4456-82f2-6b26a45ab7ee" providerId="ADAL" clId="{7BF402EF-D5ED-405E-BF7F-5456A316E2A8}" dt="2024-01-11T15:09:52.922" v="6" actId="47"/>
        <pc:sldMkLst>
          <pc:docMk/>
          <pc:sldMk cId="503600900" sldId="279"/>
        </pc:sldMkLst>
      </pc:sldChg>
      <pc:sldChg chg="delSp modSp mod">
        <pc:chgData name="Bill Colonis" userId="11e25c86-d733-4456-82f2-6b26a45ab7ee" providerId="ADAL" clId="{7BF402EF-D5ED-405E-BF7F-5456A316E2A8}" dt="2024-01-11T15:09:04.197" v="5" actId="1076"/>
        <pc:sldMkLst>
          <pc:docMk/>
          <pc:sldMk cId="3282749982" sldId="347"/>
        </pc:sldMkLst>
        <pc:picChg chg="del">
          <ac:chgData name="Bill Colonis" userId="11e25c86-d733-4456-82f2-6b26a45ab7ee" providerId="ADAL" clId="{7BF402EF-D5ED-405E-BF7F-5456A316E2A8}" dt="2024-01-11T15:08:54.661" v="0" actId="478"/>
          <ac:picMkLst>
            <pc:docMk/>
            <pc:sldMk cId="3282749982" sldId="347"/>
            <ac:picMk id="10" creationId="{B42C6150-904A-429F-A72A-E718087AAA8F}"/>
          </ac:picMkLst>
        </pc:picChg>
        <pc:picChg chg="mod">
          <ac:chgData name="Bill Colonis" userId="11e25c86-d733-4456-82f2-6b26a45ab7ee" providerId="ADAL" clId="{7BF402EF-D5ED-405E-BF7F-5456A316E2A8}" dt="2024-01-11T15:08:57.854" v="2" actId="1076"/>
          <ac:picMkLst>
            <pc:docMk/>
            <pc:sldMk cId="3282749982" sldId="347"/>
            <ac:picMk id="11" creationId="{4484570B-364D-45AD-9B10-27C9D6E4ADD8}"/>
          </ac:picMkLst>
        </pc:picChg>
        <pc:picChg chg="mod">
          <ac:chgData name="Bill Colonis" userId="11e25c86-d733-4456-82f2-6b26a45ab7ee" providerId="ADAL" clId="{7BF402EF-D5ED-405E-BF7F-5456A316E2A8}" dt="2024-01-11T15:09:02.230" v="4" actId="1076"/>
          <ac:picMkLst>
            <pc:docMk/>
            <pc:sldMk cId="3282749982" sldId="347"/>
            <ac:picMk id="12" creationId="{A0CF9967-C652-45E5-A4B2-818F9ED05C3F}"/>
          </ac:picMkLst>
        </pc:picChg>
        <pc:picChg chg="mod">
          <ac:chgData name="Bill Colonis" userId="11e25c86-d733-4456-82f2-6b26a45ab7ee" providerId="ADAL" clId="{7BF402EF-D5ED-405E-BF7F-5456A316E2A8}" dt="2024-01-11T15:09:04.197" v="5" actId="1076"/>
          <ac:picMkLst>
            <pc:docMk/>
            <pc:sldMk cId="3282749982" sldId="347"/>
            <ac:picMk id="16" creationId="{20EA1908-BC03-4DE3-99DB-DA55B5813571}"/>
          </ac:picMkLst>
        </pc:picChg>
        <pc:picChg chg="mod">
          <ac:chgData name="Bill Colonis" userId="11e25c86-d733-4456-82f2-6b26a45ab7ee" providerId="ADAL" clId="{7BF402EF-D5ED-405E-BF7F-5456A316E2A8}" dt="2024-01-11T15:08:56.028" v="1" actId="1076"/>
          <ac:picMkLst>
            <pc:docMk/>
            <pc:sldMk cId="3282749982" sldId="347"/>
            <ac:picMk id="17" creationId="{8AD37C96-C467-48D3-A3FE-F771CA4B3859}"/>
          </ac:picMkLst>
        </pc:picChg>
        <pc:picChg chg="mod">
          <ac:chgData name="Bill Colonis" userId="11e25c86-d733-4456-82f2-6b26a45ab7ee" providerId="ADAL" clId="{7BF402EF-D5ED-405E-BF7F-5456A316E2A8}" dt="2024-01-11T15:09:00.510" v="3" actId="1076"/>
          <ac:picMkLst>
            <pc:docMk/>
            <pc:sldMk cId="3282749982" sldId="347"/>
            <ac:picMk id="18" creationId="{F16A249A-5403-4170-858E-FC8F3A48C76E}"/>
          </ac:picMkLst>
        </pc:picChg>
      </pc:sldChg>
      <pc:sldChg chg="modSp mod modNotes">
        <pc:chgData name="Bill Colonis" userId="11e25c86-d733-4456-82f2-6b26a45ab7ee" providerId="ADAL" clId="{7BF402EF-D5ED-405E-BF7F-5456A316E2A8}" dt="2024-01-12T20:53:08.558" v="74" actId="1076"/>
        <pc:sldMkLst>
          <pc:docMk/>
          <pc:sldMk cId="0" sldId="611"/>
        </pc:sldMkLst>
        <pc:spChg chg="mod">
          <ac:chgData name="Bill Colonis" userId="11e25c86-d733-4456-82f2-6b26a45ab7ee" providerId="ADAL" clId="{7BF402EF-D5ED-405E-BF7F-5456A316E2A8}" dt="2024-01-12T20:53:00.060" v="72" actId="1076"/>
          <ac:spMkLst>
            <pc:docMk/>
            <pc:sldMk cId="0" sldId="611"/>
            <ac:spMk id="34818" creationId="{4B43ED70-BFB9-8861-378B-1073685279F4}"/>
          </ac:spMkLst>
        </pc:spChg>
        <pc:picChg chg="mod">
          <ac:chgData name="Bill Colonis" userId="11e25c86-d733-4456-82f2-6b26a45ab7ee" providerId="ADAL" clId="{7BF402EF-D5ED-405E-BF7F-5456A316E2A8}" dt="2024-01-12T20:53:08.558" v="74" actId="1076"/>
          <ac:picMkLst>
            <pc:docMk/>
            <pc:sldMk cId="0" sldId="611"/>
            <ac:picMk id="25612" creationId="{2C0C01EF-3DEB-8CE0-574A-E5FF39403215}"/>
          </ac:picMkLst>
        </pc:picChg>
        <pc:picChg chg="mod">
          <ac:chgData name="Bill Colonis" userId="11e25c86-d733-4456-82f2-6b26a45ab7ee" providerId="ADAL" clId="{7BF402EF-D5ED-405E-BF7F-5456A316E2A8}" dt="2024-01-12T20:52:52.829" v="71" actId="14100"/>
          <ac:picMkLst>
            <pc:docMk/>
            <pc:sldMk cId="0" sldId="611"/>
            <ac:picMk id="34819" creationId="{9DBAD989-4A81-4671-D92C-5F3084B15345}"/>
          </ac:picMkLst>
        </pc:picChg>
        <pc:picChg chg="mod">
          <ac:chgData name="Bill Colonis" userId="11e25c86-d733-4456-82f2-6b26a45ab7ee" providerId="ADAL" clId="{7BF402EF-D5ED-405E-BF7F-5456A316E2A8}" dt="2024-01-12T20:53:04.949" v="73" actId="14100"/>
          <ac:picMkLst>
            <pc:docMk/>
            <pc:sldMk cId="0" sldId="611"/>
            <ac:picMk id="34827" creationId="{4F699EB0-A19B-15AF-FF68-8197D328A325}"/>
          </ac:picMkLst>
        </pc:picChg>
      </pc:sldChg>
      <pc:sldChg chg="modSp mod">
        <pc:chgData name="Bill Colonis" userId="11e25c86-d733-4456-82f2-6b26a45ab7ee" providerId="ADAL" clId="{7BF402EF-D5ED-405E-BF7F-5456A316E2A8}" dt="2024-01-12T20:45:45.942" v="58" actId="14100"/>
        <pc:sldMkLst>
          <pc:docMk/>
          <pc:sldMk cId="0" sldId="637"/>
        </pc:sldMkLst>
        <pc:spChg chg="mod">
          <ac:chgData name="Bill Colonis" userId="11e25c86-d733-4456-82f2-6b26a45ab7ee" providerId="ADAL" clId="{7BF402EF-D5ED-405E-BF7F-5456A316E2A8}" dt="2024-01-12T20:45:45.942" v="58" actId="14100"/>
          <ac:spMkLst>
            <pc:docMk/>
            <pc:sldMk cId="0" sldId="637"/>
            <ac:spMk id="30722" creationId="{275F175B-0E04-C20F-EA4C-2F60CC14EDC7}"/>
          </ac:spMkLst>
        </pc:spChg>
      </pc:sldChg>
      <pc:sldChg chg="modSp mod">
        <pc:chgData name="Bill Colonis" userId="11e25c86-d733-4456-82f2-6b26a45ab7ee" providerId="ADAL" clId="{7BF402EF-D5ED-405E-BF7F-5456A316E2A8}" dt="2024-01-12T20:43:10.975" v="55" actId="20577"/>
        <pc:sldMkLst>
          <pc:docMk/>
          <pc:sldMk cId="0" sldId="640"/>
        </pc:sldMkLst>
        <pc:spChg chg="mod">
          <ac:chgData name="Bill Colonis" userId="11e25c86-d733-4456-82f2-6b26a45ab7ee" providerId="ADAL" clId="{7BF402EF-D5ED-405E-BF7F-5456A316E2A8}" dt="2024-01-12T20:43:10.975" v="55" actId="20577"/>
          <ac:spMkLst>
            <pc:docMk/>
            <pc:sldMk cId="0" sldId="640"/>
            <ac:spMk id="18435" creationId="{1DC758CE-F164-0572-BDE1-F20C4EDAF6A0}"/>
          </ac:spMkLst>
        </pc:spChg>
        <pc:spChg chg="mod">
          <ac:chgData name="Bill Colonis" userId="11e25c86-d733-4456-82f2-6b26a45ab7ee" providerId="ADAL" clId="{7BF402EF-D5ED-405E-BF7F-5456A316E2A8}" dt="2024-01-12T20:43:00.029" v="29" actId="1076"/>
          <ac:spMkLst>
            <pc:docMk/>
            <pc:sldMk cId="0" sldId="640"/>
            <ac:spMk id="27650" creationId="{337D5A96-EB28-0ED0-63AF-86A71DB38B93}"/>
          </ac:spMkLst>
        </pc:spChg>
      </pc:sldChg>
      <pc:sldChg chg="modSp mod">
        <pc:chgData name="Bill Colonis" userId="11e25c86-d733-4456-82f2-6b26a45ab7ee" providerId="ADAL" clId="{7BF402EF-D5ED-405E-BF7F-5456A316E2A8}" dt="2024-01-12T20:44:01.861" v="57" actId="14100"/>
        <pc:sldMkLst>
          <pc:docMk/>
          <pc:sldMk cId="0" sldId="641"/>
        </pc:sldMkLst>
        <pc:spChg chg="mod">
          <ac:chgData name="Bill Colonis" userId="11e25c86-d733-4456-82f2-6b26a45ab7ee" providerId="ADAL" clId="{7BF402EF-D5ED-405E-BF7F-5456A316E2A8}" dt="2024-01-12T20:44:01.861" v="57" actId="14100"/>
          <ac:spMkLst>
            <pc:docMk/>
            <pc:sldMk cId="0" sldId="641"/>
            <ac:spMk id="28674" creationId="{078DBF05-0EA2-6CB3-0A4E-E1EF979C6B50}"/>
          </ac:spMkLst>
        </pc:spChg>
        <pc:spChg chg="mod">
          <ac:chgData name="Bill Colonis" userId="11e25c86-d733-4456-82f2-6b26a45ab7ee" providerId="ADAL" clId="{7BF402EF-D5ED-405E-BF7F-5456A316E2A8}" dt="2024-01-12T20:43:53.895" v="56" actId="14100"/>
          <ac:spMkLst>
            <pc:docMk/>
            <pc:sldMk cId="0" sldId="641"/>
            <ac:spMk id="28675" creationId="{E1FFE9AC-A89A-5A4E-9D07-CAE03D4FFFF8}"/>
          </ac:spMkLst>
        </pc:spChg>
      </pc:sldChg>
      <pc:sldChg chg="modSp mod">
        <pc:chgData name="Bill Colonis" userId="11e25c86-d733-4456-82f2-6b26a45ab7ee" providerId="ADAL" clId="{7BF402EF-D5ED-405E-BF7F-5456A316E2A8}" dt="2024-01-11T15:10:05.446" v="9" actId="6549"/>
        <pc:sldMkLst>
          <pc:docMk/>
          <pc:sldMk cId="1340541410" sldId="1218"/>
        </pc:sldMkLst>
        <pc:spChg chg="mod">
          <ac:chgData name="Bill Colonis" userId="11e25c86-d733-4456-82f2-6b26a45ab7ee" providerId="ADAL" clId="{7BF402EF-D5ED-405E-BF7F-5456A316E2A8}" dt="2024-01-11T15:10:05.446" v="9" actId="6549"/>
          <ac:spMkLst>
            <pc:docMk/>
            <pc:sldMk cId="1340541410" sldId="1218"/>
            <ac:spMk id="5" creationId="{54E8AD37-2E2A-4133-AA7B-3670AE5274C1}"/>
          </ac:spMkLst>
        </pc:spChg>
      </pc:sldChg>
      <pc:sldChg chg="modSp mod">
        <pc:chgData name="Bill Colonis" userId="11e25c86-d733-4456-82f2-6b26a45ab7ee" providerId="ADAL" clId="{7BF402EF-D5ED-405E-BF7F-5456A316E2A8}" dt="2024-01-12T20:46:48.421" v="70" actId="20577"/>
        <pc:sldMkLst>
          <pc:docMk/>
          <pc:sldMk cId="4261130275" sldId="5740"/>
        </pc:sldMkLst>
        <pc:spChg chg="mod">
          <ac:chgData name="Bill Colonis" userId="11e25c86-d733-4456-82f2-6b26a45ab7ee" providerId="ADAL" clId="{7BF402EF-D5ED-405E-BF7F-5456A316E2A8}" dt="2024-01-12T20:46:48.421" v="70" actId="20577"/>
          <ac:spMkLst>
            <pc:docMk/>
            <pc:sldMk cId="4261130275" sldId="5740"/>
            <ac:spMk id="6" creationId="{B91EA845-A5F1-4A51-B3BE-07C0DA1BF3F7}"/>
          </ac:spMkLst>
        </pc:spChg>
      </pc:sldChg>
      <pc:sldChg chg="del">
        <pc:chgData name="Bill Colonis" userId="11e25c86-d733-4456-82f2-6b26a45ab7ee" providerId="ADAL" clId="{7BF402EF-D5ED-405E-BF7F-5456A316E2A8}" dt="2024-01-11T15:09:53.761" v="7" actId="47"/>
        <pc:sldMkLst>
          <pc:docMk/>
          <pc:sldMk cId="677672730" sldId="5742"/>
        </pc:sldMkLst>
      </pc:sldChg>
      <pc:sldChg chg="del">
        <pc:chgData name="Bill Colonis" userId="11e25c86-d733-4456-82f2-6b26a45ab7ee" providerId="ADAL" clId="{7BF402EF-D5ED-405E-BF7F-5456A316E2A8}" dt="2024-01-11T15:10:00.693" v="8" actId="47"/>
        <pc:sldMkLst>
          <pc:docMk/>
          <pc:sldMk cId="202054473" sldId="5879"/>
        </pc:sldMkLst>
      </pc:sldChg>
      <pc:sldChg chg="del">
        <pc:chgData name="Bill Colonis" userId="11e25c86-d733-4456-82f2-6b26a45ab7ee" providerId="ADAL" clId="{7BF402EF-D5ED-405E-BF7F-5456A316E2A8}" dt="2024-01-11T18:28:33.101" v="26" actId="2696"/>
        <pc:sldMkLst>
          <pc:docMk/>
          <pc:sldMk cId="287487560" sldId="5880"/>
        </pc:sldMkLst>
      </pc:sldChg>
      <pc:sldChg chg="del">
        <pc:chgData name="Bill Colonis" userId="11e25c86-d733-4456-82f2-6b26a45ab7ee" providerId="ADAL" clId="{7BF402EF-D5ED-405E-BF7F-5456A316E2A8}" dt="2024-01-11T18:28:36.464" v="27" actId="2696"/>
        <pc:sldMkLst>
          <pc:docMk/>
          <pc:sldMk cId="1192384773" sldId="588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11699" cy="461804"/>
          </a:xfrm>
          <a:prstGeom prst="rect">
            <a:avLst/>
          </a:prstGeom>
        </p:spPr>
        <p:txBody>
          <a:bodyPr vert="horz" lIns="91615" tIns="45808" rIns="91615" bIns="45808" rtlCol="0"/>
          <a:lstStyle>
            <a:lvl1pPr algn="l">
              <a:defRPr sz="1200"/>
            </a:lvl1pPr>
          </a:lstStyle>
          <a:p>
            <a:endParaRPr lang="en-US"/>
          </a:p>
        </p:txBody>
      </p:sp>
      <p:sp>
        <p:nvSpPr>
          <p:cNvPr id="3" name="Date Placeholder 2"/>
          <p:cNvSpPr>
            <a:spLocks noGrp="1"/>
          </p:cNvSpPr>
          <p:nvPr>
            <p:ph type="dt" idx="1"/>
          </p:nvPr>
        </p:nvSpPr>
        <p:spPr>
          <a:xfrm>
            <a:off x="3936769" y="0"/>
            <a:ext cx="3011699" cy="461804"/>
          </a:xfrm>
          <a:prstGeom prst="rect">
            <a:avLst/>
          </a:prstGeom>
        </p:spPr>
        <p:txBody>
          <a:bodyPr vert="horz" lIns="91615" tIns="45808" rIns="91615" bIns="45808" rtlCol="0"/>
          <a:lstStyle>
            <a:lvl1pPr algn="r">
              <a:defRPr sz="1200"/>
            </a:lvl1pPr>
          </a:lstStyle>
          <a:p>
            <a:fld id="{266D6C8E-8BE4-4056-B6D0-78E20AF022B7}" type="datetimeFigureOut">
              <a:rPr lang="en-US" smtClean="0"/>
              <a:t>1/12/2024</a:t>
            </a:fld>
            <a:endParaRPr lang="en-US"/>
          </a:p>
        </p:txBody>
      </p:sp>
      <p:sp>
        <p:nvSpPr>
          <p:cNvPr id="4" name="Slide Image Placeholder 3"/>
          <p:cNvSpPr>
            <a:spLocks noGrp="1" noRot="1" noChangeAspect="1"/>
          </p:cNvSpPr>
          <p:nvPr>
            <p:ph type="sldImg" idx="2"/>
          </p:nvPr>
        </p:nvSpPr>
        <p:spPr>
          <a:xfrm>
            <a:off x="398463" y="693738"/>
            <a:ext cx="6153150" cy="3462337"/>
          </a:xfrm>
          <a:prstGeom prst="rect">
            <a:avLst/>
          </a:prstGeom>
          <a:noFill/>
          <a:ln w="12700">
            <a:solidFill>
              <a:prstClr val="black"/>
            </a:solidFill>
          </a:ln>
        </p:spPr>
        <p:txBody>
          <a:bodyPr vert="horz" lIns="91615" tIns="45808" rIns="91615" bIns="45808"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1615" tIns="45808" rIns="91615" bIns="4580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772670"/>
            <a:ext cx="3011699" cy="461804"/>
          </a:xfrm>
          <a:prstGeom prst="rect">
            <a:avLst/>
          </a:prstGeom>
        </p:spPr>
        <p:txBody>
          <a:bodyPr vert="horz" lIns="91615" tIns="45808" rIns="91615" bIns="45808" rtlCol="0" anchor="b"/>
          <a:lstStyle>
            <a:lvl1pPr algn="l">
              <a:defRPr sz="1200"/>
            </a:lvl1pPr>
          </a:lstStyle>
          <a:p>
            <a:endParaRPr lang="en-US"/>
          </a:p>
        </p:txBody>
      </p:sp>
      <p:sp>
        <p:nvSpPr>
          <p:cNvPr id="7" name="Slide Number Placeholder 6"/>
          <p:cNvSpPr>
            <a:spLocks noGrp="1"/>
          </p:cNvSpPr>
          <p:nvPr>
            <p:ph type="sldNum" sz="quarter" idx="5"/>
          </p:nvPr>
        </p:nvSpPr>
        <p:spPr>
          <a:xfrm>
            <a:off x="3936769" y="8772670"/>
            <a:ext cx="3011699" cy="461804"/>
          </a:xfrm>
          <a:prstGeom prst="rect">
            <a:avLst/>
          </a:prstGeom>
        </p:spPr>
        <p:txBody>
          <a:bodyPr vert="horz" lIns="91615" tIns="45808" rIns="91615" bIns="45808" rtlCol="0" anchor="b"/>
          <a:lstStyle>
            <a:lvl1pPr algn="r">
              <a:defRPr sz="1200"/>
            </a:lvl1pPr>
          </a:lstStyle>
          <a:p>
            <a:fld id="{1F530E04-330C-4ADD-B21D-17898848265A}" type="slidenum">
              <a:rPr lang="en-US" smtClean="0"/>
              <a:t>‹#›</a:t>
            </a:fld>
            <a:endParaRPr lang="en-US"/>
          </a:p>
        </p:txBody>
      </p:sp>
    </p:spTree>
    <p:extLst>
      <p:ext uri="{BB962C8B-B14F-4D97-AF65-F5344CB8AC3E}">
        <p14:creationId xmlns:p14="http://schemas.microsoft.com/office/powerpoint/2010/main" val="25387956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xfrm>
            <a:off x="398463" y="693738"/>
            <a:ext cx="6153150" cy="34623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2414" indent="-172414">
              <a:buFont typeface="Arial" panose="020B0604020202020204" pitchFamily="34" charset="0"/>
              <a:buChar char="•"/>
            </a:pPr>
            <a:endParaRPr lang="en-US" altLang="en-US" dirty="0"/>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74992" indent="-298073">
              <a:defRPr>
                <a:solidFill>
                  <a:schemeClr val="tx1"/>
                </a:solidFill>
                <a:latin typeface="Arial" panose="020B0604020202020204" pitchFamily="34" charset="0"/>
                <a:ea typeface="MS PGothic" panose="020B0600070205080204" pitchFamily="34" charset="-128"/>
              </a:defRPr>
            </a:lvl2pPr>
            <a:lvl3pPr marL="1192296" indent="-238459">
              <a:defRPr>
                <a:solidFill>
                  <a:schemeClr val="tx1"/>
                </a:solidFill>
                <a:latin typeface="Arial" panose="020B0604020202020204" pitchFamily="34" charset="0"/>
                <a:ea typeface="MS PGothic" panose="020B0600070205080204" pitchFamily="34" charset="-128"/>
              </a:defRPr>
            </a:lvl3pPr>
            <a:lvl4pPr marL="1669215" indent="-238459">
              <a:defRPr>
                <a:solidFill>
                  <a:schemeClr val="tx1"/>
                </a:solidFill>
                <a:latin typeface="Arial" panose="020B0604020202020204" pitchFamily="34" charset="0"/>
                <a:ea typeface="MS PGothic" panose="020B0600070205080204" pitchFamily="34" charset="-128"/>
              </a:defRPr>
            </a:lvl4pPr>
            <a:lvl5pPr marL="2146133" indent="-238459">
              <a:defRPr>
                <a:solidFill>
                  <a:schemeClr val="tx1"/>
                </a:solidFill>
                <a:latin typeface="Arial" panose="020B0604020202020204" pitchFamily="34" charset="0"/>
                <a:ea typeface="MS PGothic" panose="020B0600070205080204" pitchFamily="34" charset="-128"/>
              </a:defRPr>
            </a:lvl5pPr>
            <a:lvl6pPr marL="2623053" indent="-238459" defTabSz="476919"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099970" indent="-238459" defTabSz="476919"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576889" indent="-238459" defTabSz="476919"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4053807" indent="-238459" defTabSz="476919"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041400E6-48BC-4510-B349-E87CE73DDDBA}" type="slidenum">
              <a:rPr lang="en-US" altLang="en-US" smtClean="0">
                <a:latin typeface="Calibri" panose="020F0502020204030204" pitchFamily="34" charset="0"/>
              </a:rPr>
              <a:pPr/>
              <a:t>1</a:t>
            </a:fld>
            <a:endParaRPr lang="en-US" altLang="en-US">
              <a:latin typeface="Calibri" panose="020F0502020204030204" pitchFamily="34" charset="0"/>
            </a:endParaRPr>
          </a:p>
        </p:txBody>
      </p:sp>
    </p:spTree>
    <p:extLst>
      <p:ext uri="{BB962C8B-B14F-4D97-AF65-F5344CB8AC3E}">
        <p14:creationId xmlns:p14="http://schemas.microsoft.com/office/powerpoint/2010/main" val="8363443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B317B2-57B6-4A0B-8856-CB8E0E303B2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606313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228594" lvl="1">
              <a:buClr>
                <a:schemeClr val="tx1"/>
              </a:buClr>
              <a:buFont typeface="Arial" pitchFamily="34" charset="0"/>
              <a:buChar char="▪"/>
            </a:pPr>
            <a:r>
              <a:rPr lang="en-US" sz="1400" dirty="0">
                <a:latin typeface="Proxima Nova" panose="020B0503030502060204" pitchFamily="34" charset="0"/>
              </a:rPr>
              <a:t>Borrower qualifications:</a:t>
            </a:r>
          </a:p>
          <a:p>
            <a:pPr marL="457189" lvl="2">
              <a:buClr>
                <a:schemeClr val="tx1"/>
              </a:buClr>
              <a:buFont typeface="Arial" pitchFamily="34" charset="0"/>
              <a:buChar char="▪"/>
            </a:pPr>
            <a:r>
              <a:rPr lang="en-US" sz="1400" dirty="0">
                <a:latin typeface="Proxima Nova" panose="020B0503030502060204" pitchFamily="34" charset="0"/>
              </a:rPr>
              <a:t>580+ FICO score</a:t>
            </a:r>
          </a:p>
          <a:p>
            <a:pPr marL="457189" lvl="2">
              <a:buClr>
                <a:schemeClr val="tx1"/>
              </a:buClr>
              <a:buFont typeface="Arial" pitchFamily="34" charset="0"/>
              <a:buChar char="▪"/>
            </a:pPr>
            <a:r>
              <a:rPr lang="en-US" sz="1400" dirty="0">
                <a:latin typeface="Proxima Nova" panose="020B0503030502060204" pitchFamily="34" charset="0"/>
              </a:rPr>
              <a:t>50% debt-to-income (“DTI”) maximum</a:t>
            </a:r>
          </a:p>
          <a:p>
            <a:pPr marL="457189" lvl="2">
              <a:buClr>
                <a:schemeClr val="tx1"/>
              </a:buClr>
              <a:buFont typeface="Arial" pitchFamily="34" charset="0"/>
              <a:buChar char="▪"/>
            </a:pPr>
            <a:r>
              <a:rPr lang="en-US" sz="1400" dirty="0">
                <a:latin typeface="Proxima Nova" panose="020B0503030502060204" pitchFamily="34" charset="0"/>
              </a:rPr>
              <a:t>DTI screen waived for 680+ FICO</a:t>
            </a:r>
          </a:p>
          <a:p>
            <a:pPr marL="457189" lvl="2">
              <a:buClr>
                <a:schemeClr val="tx1"/>
              </a:buClr>
              <a:buFont typeface="Arial" pitchFamily="34" charset="0"/>
              <a:buChar char="▪"/>
            </a:pPr>
            <a:r>
              <a:rPr lang="en-US" sz="1400" b="1" dirty="0">
                <a:latin typeface="Proxima Nova" panose="020B0503030502060204" pitchFamily="34" charset="0"/>
              </a:rPr>
              <a:t>No review of utility bill history</a:t>
            </a:r>
          </a:p>
          <a:p>
            <a:endParaRPr lang="en-US" dirty="0"/>
          </a:p>
        </p:txBody>
      </p:sp>
      <p:sp>
        <p:nvSpPr>
          <p:cNvPr id="4" name="Slide Number Placeholder 3"/>
          <p:cNvSpPr>
            <a:spLocks noGrp="1"/>
          </p:cNvSpPr>
          <p:nvPr>
            <p:ph type="sldNum" sz="quarter" idx="10"/>
          </p:nvPr>
        </p:nvSpPr>
        <p:spPr/>
        <p:txBody>
          <a:bodyPr/>
          <a:lstStyle/>
          <a:p>
            <a:fld id="{84B317B2-57B6-4A0B-8856-CB8E0E303B2A}" type="slidenum">
              <a:rPr lang="en-US" smtClean="0"/>
              <a:pPr/>
              <a:t>14</a:t>
            </a:fld>
            <a:endParaRPr lang="en-US" dirty="0"/>
          </a:p>
        </p:txBody>
      </p:sp>
    </p:spTree>
    <p:extLst>
      <p:ext uri="{BB962C8B-B14F-4D97-AF65-F5344CB8AC3E}">
        <p14:creationId xmlns:p14="http://schemas.microsoft.com/office/powerpoint/2010/main" val="20755827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B317B2-57B6-4A0B-8856-CB8E0E303B2A}" type="slidenum">
              <a:rPr lang="en-US" smtClean="0"/>
              <a:pPr/>
              <a:t>15</a:t>
            </a:fld>
            <a:endParaRPr lang="en-US" dirty="0"/>
          </a:p>
        </p:txBody>
      </p:sp>
    </p:spTree>
    <p:extLst>
      <p:ext uri="{BB962C8B-B14F-4D97-AF65-F5344CB8AC3E}">
        <p14:creationId xmlns:p14="http://schemas.microsoft.com/office/powerpoint/2010/main" val="12550333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Geothermal Heat pumps use heat from the constant high temperature below the earth’s surface to supply heat to a property or can even help cool a building down during the hot, summer climate.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4 types of Geothermal Systems: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Horizontal, Vertical and Pond/ Lake that are all part of the closed loop category</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Open loop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Horizontal Loop: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Vertical: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Pond/ Lake: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CT prefers closed loop over open loop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Closed vs. Open</a:t>
            </a:r>
          </a:p>
          <a:p>
            <a:endParaRPr lang="en-US" dirty="0"/>
          </a:p>
        </p:txBody>
      </p:sp>
      <p:sp>
        <p:nvSpPr>
          <p:cNvPr id="4" name="Slide Number Placeholder 3"/>
          <p:cNvSpPr>
            <a:spLocks noGrp="1"/>
          </p:cNvSpPr>
          <p:nvPr>
            <p:ph type="sldNum" sz="quarter" idx="5"/>
          </p:nvPr>
        </p:nvSpPr>
        <p:spPr/>
        <p:txBody>
          <a:bodyPr/>
          <a:lstStyle/>
          <a:p>
            <a:fld id="{D3DB5416-78A6-4DAA-B0CB-A4E7849FDAA7}" type="slidenum">
              <a:rPr lang="en-US" smtClean="0"/>
              <a:t>18</a:t>
            </a:fld>
            <a:endParaRPr lang="en-US"/>
          </a:p>
        </p:txBody>
      </p:sp>
    </p:spTree>
    <p:extLst>
      <p:ext uri="{BB962C8B-B14F-4D97-AF65-F5344CB8AC3E}">
        <p14:creationId xmlns:p14="http://schemas.microsoft.com/office/powerpoint/2010/main" val="1277731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2271E104-42A3-C112-FFDA-07F0BE0C3C84}"/>
              </a:ext>
            </a:extLst>
          </p:cNvPr>
          <p:cNvSpPr>
            <a:spLocks noGrp="1" noRot="1" noChangeAspect="1" noTextEdit="1"/>
          </p:cNvSpPr>
          <p:nvPr>
            <p:ph type="sldImg"/>
          </p:nvPr>
        </p:nvSpPr>
        <p:spPr>
          <a:ln/>
        </p:spPr>
      </p:sp>
      <p:sp>
        <p:nvSpPr>
          <p:cNvPr id="34819" name="Notes Placeholder 2">
            <a:extLst>
              <a:ext uri="{FF2B5EF4-FFF2-40B4-BE49-F238E27FC236}">
                <a16:creationId xmlns:a16="http://schemas.microsoft.com/office/drawing/2014/main" id="{ACC67C93-A33B-5F7E-E4E8-241D1F6CC4EE}"/>
              </a:ext>
            </a:extLst>
          </p:cNvPr>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p>
        </p:txBody>
      </p:sp>
      <p:sp>
        <p:nvSpPr>
          <p:cNvPr id="34820" name="Slide Number Placeholder 3">
            <a:extLst>
              <a:ext uri="{FF2B5EF4-FFF2-40B4-BE49-F238E27FC236}">
                <a16:creationId xmlns:a16="http://schemas.microsoft.com/office/drawing/2014/main" id="{0D2DCC5C-C1D5-1DF2-7A18-54EA47909496}"/>
              </a:ext>
            </a:extLst>
          </p:cNvPr>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0750">
              <a:defRPr>
                <a:solidFill>
                  <a:schemeClr val="tx1"/>
                </a:solidFill>
                <a:latin typeface="Arial" panose="020B0604020202020204" pitchFamily="34" charset="0"/>
                <a:ea typeface="ＭＳ Ｐゴシック" panose="020B0600070205080204" pitchFamily="34" charset="-128"/>
              </a:defRPr>
            </a:lvl1pPr>
            <a:lvl2pPr marL="742950" indent="-285750" defTabSz="920750">
              <a:defRPr>
                <a:solidFill>
                  <a:schemeClr val="tx1"/>
                </a:solidFill>
                <a:latin typeface="Arial" panose="020B0604020202020204" pitchFamily="34" charset="0"/>
                <a:ea typeface="ＭＳ Ｐゴシック" panose="020B0600070205080204" pitchFamily="34" charset="-128"/>
              </a:defRPr>
            </a:lvl2pPr>
            <a:lvl3pPr marL="1143000" indent="-228600" defTabSz="920750">
              <a:defRPr>
                <a:solidFill>
                  <a:schemeClr val="tx1"/>
                </a:solidFill>
                <a:latin typeface="Arial" panose="020B0604020202020204" pitchFamily="34" charset="0"/>
                <a:ea typeface="ＭＳ Ｐゴシック" panose="020B0600070205080204" pitchFamily="34" charset="-128"/>
              </a:defRPr>
            </a:lvl3pPr>
            <a:lvl4pPr marL="1600200" indent="-228600" defTabSz="920750">
              <a:defRPr>
                <a:solidFill>
                  <a:schemeClr val="tx1"/>
                </a:solidFill>
                <a:latin typeface="Arial" panose="020B0604020202020204" pitchFamily="34" charset="0"/>
                <a:ea typeface="ＭＳ Ｐゴシック" panose="020B0600070205080204" pitchFamily="34" charset="-128"/>
              </a:defRPr>
            </a:lvl4pPr>
            <a:lvl5pPr marL="2057400" indent="-228600" defTabSz="920750">
              <a:defRPr>
                <a:solidFill>
                  <a:schemeClr val="tx1"/>
                </a:solidFill>
                <a:latin typeface="Arial" panose="020B0604020202020204" pitchFamily="34" charset="0"/>
                <a:ea typeface="ＭＳ Ｐゴシック" panose="020B0600070205080204" pitchFamily="34" charset="-128"/>
              </a:defRPr>
            </a:lvl5pPr>
            <a:lvl6pPr marL="2514600" indent="-228600" defTabSz="9207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207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207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207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77DCEAC1-FD8F-4A49-BFD0-3AB1E7F325BA}" type="slidenum">
              <a:rPr lang="en-US" altLang="en-US"/>
              <a:pPr/>
              <a:t>20</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5F540629-ADEE-6664-C800-9165FB76FE6E}"/>
              </a:ext>
            </a:extLst>
          </p:cNvPr>
          <p:cNvSpPr>
            <a:spLocks noGrp="1" noRot="1" noChangeAspect="1" noTextEdit="1"/>
          </p:cNvSpPr>
          <p:nvPr>
            <p:ph type="sldImg"/>
          </p:nvPr>
        </p:nvSpPr>
        <p:spPr>
          <a:ln/>
        </p:spPr>
      </p:sp>
      <p:sp>
        <p:nvSpPr>
          <p:cNvPr id="35843" name="Notes Placeholder 2">
            <a:extLst>
              <a:ext uri="{FF2B5EF4-FFF2-40B4-BE49-F238E27FC236}">
                <a16:creationId xmlns:a16="http://schemas.microsoft.com/office/drawing/2014/main" id="{EB4212F3-F1C9-C732-B01A-5EC529CB5A62}"/>
              </a:ext>
            </a:extLst>
          </p:cNvPr>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US"/>
              <a:t>Compared to a fixed mount, a single axis tracker increases annual output by approximately 30%, and a dual axis tracker an additional 6%.</a:t>
            </a:r>
          </a:p>
        </p:txBody>
      </p:sp>
      <p:sp>
        <p:nvSpPr>
          <p:cNvPr id="35844" name="Slide Number Placeholder 3">
            <a:extLst>
              <a:ext uri="{FF2B5EF4-FFF2-40B4-BE49-F238E27FC236}">
                <a16:creationId xmlns:a16="http://schemas.microsoft.com/office/drawing/2014/main" id="{6A3F127C-ED97-B2AC-7C9A-5113286528D6}"/>
              </a:ext>
            </a:extLst>
          </p:cNvPr>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0750">
              <a:defRPr>
                <a:solidFill>
                  <a:schemeClr val="tx1"/>
                </a:solidFill>
                <a:latin typeface="Arial" panose="020B0604020202020204" pitchFamily="34" charset="0"/>
                <a:ea typeface="ＭＳ Ｐゴシック" panose="020B0600070205080204" pitchFamily="34" charset="-128"/>
              </a:defRPr>
            </a:lvl1pPr>
            <a:lvl2pPr marL="742950" indent="-285750" defTabSz="920750">
              <a:defRPr>
                <a:solidFill>
                  <a:schemeClr val="tx1"/>
                </a:solidFill>
                <a:latin typeface="Arial" panose="020B0604020202020204" pitchFamily="34" charset="0"/>
                <a:ea typeface="ＭＳ Ｐゴシック" panose="020B0600070205080204" pitchFamily="34" charset="-128"/>
              </a:defRPr>
            </a:lvl2pPr>
            <a:lvl3pPr marL="1143000" indent="-228600" defTabSz="920750">
              <a:defRPr>
                <a:solidFill>
                  <a:schemeClr val="tx1"/>
                </a:solidFill>
                <a:latin typeface="Arial" panose="020B0604020202020204" pitchFamily="34" charset="0"/>
                <a:ea typeface="ＭＳ Ｐゴシック" panose="020B0600070205080204" pitchFamily="34" charset="-128"/>
              </a:defRPr>
            </a:lvl3pPr>
            <a:lvl4pPr marL="1600200" indent="-228600" defTabSz="920750">
              <a:defRPr>
                <a:solidFill>
                  <a:schemeClr val="tx1"/>
                </a:solidFill>
                <a:latin typeface="Arial" panose="020B0604020202020204" pitchFamily="34" charset="0"/>
                <a:ea typeface="ＭＳ Ｐゴシック" panose="020B0600070205080204" pitchFamily="34" charset="-128"/>
              </a:defRPr>
            </a:lvl4pPr>
            <a:lvl5pPr marL="2057400" indent="-228600" defTabSz="920750">
              <a:defRPr>
                <a:solidFill>
                  <a:schemeClr val="tx1"/>
                </a:solidFill>
                <a:latin typeface="Arial" panose="020B0604020202020204" pitchFamily="34" charset="0"/>
                <a:ea typeface="ＭＳ Ｐゴシック" panose="020B0600070205080204" pitchFamily="34" charset="-128"/>
              </a:defRPr>
            </a:lvl5pPr>
            <a:lvl6pPr marL="2514600" indent="-228600" defTabSz="9207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207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207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207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BDBA8FEB-D972-44E4-A5CE-37A74A33B610}" type="slidenum">
              <a:rPr lang="en-US" altLang="en-US"/>
              <a:pPr/>
              <a:t>21</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77365FB8-D21D-DB85-A745-10958004B27B}"/>
              </a:ext>
            </a:extLst>
          </p:cNvPr>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0750">
              <a:defRPr>
                <a:solidFill>
                  <a:schemeClr val="tx1"/>
                </a:solidFill>
                <a:latin typeface="Arial" panose="020B0604020202020204" pitchFamily="34" charset="0"/>
                <a:ea typeface="ＭＳ Ｐゴシック" panose="020B0600070205080204" pitchFamily="34" charset="-128"/>
              </a:defRPr>
            </a:lvl1pPr>
            <a:lvl2pPr marL="742950" indent="-285750" defTabSz="920750">
              <a:defRPr>
                <a:solidFill>
                  <a:schemeClr val="tx1"/>
                </a:solidFill>
                <a:latin typeface="Arial" panose="020B0604020202020204" pitchFamily="34" charset="0"/>
                <a:ea typeface="ＭＳ Ｐゴシック" panose="020B0600070205080204" pitchFamily="34" charset="-128"/>
              </a:defRPr>
            </a:lvl2pPr>
            <a:lvl3pPr marL="1143000" indent="-228600" defTabSz="920750">
              <a:defRPr>
                <a:solidFill>
                  <a:schemeClr val="tx1"/>
                </a:solidFill>
                <a:latin typeface="Arial" panose="020B0604020202020204" pitchFamily="34" charset="0"/>
                <a:ea typeface="ＭＳ Ｐゴシック" panose="020B0600070205080204" pitchFamily="34" charset="-128"/>
              </a:defRPr>
            </a:lvl3pPr>
            <a:lvl4pPr marL="1600200" indent="-228600" defTabSz="920750">
              <a:defRPr>
                <a:solidFill>
                  <a:schemeClr val="tx1"/>
                </a:solidFill>
                <a:latin typeface="Arial" panose="020B0604020202020204" pitchFamily="34" charset="0"/>
                <a:ea typeface="ＭＳ Ｐゴシック" panose="020B0600070205080204" pitchFamily="34" charset="-128"/>
              </a:defRPr>
            </a:lvl4pPr>
            <a:lvl5pPr marL="2057400" indent="-228600" defTabSz="920750">
              <a:defRPr>
                <a:solidFill>
                  <a:schemeClr val="tx1"/>
                </a:solidFill>
                <a:latin typeface="Arial" panose="020B0604020202020204" pitchFamily="34" charset="0"/>
                <a:ea typeface="ＭＳ Ｐゴシック" panose="020B0600070205080204" pitchFamily="34" charset="-128"/>
              </a:defRPr>
            </a:lvl5pPr>
            <a:lvl6pPr marL="2514600" indent="-228600" defTabSz="9207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207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207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207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6C573F3E-E1D6-41B1-A6C0-52F51B85E86E}" type="slidenum">
              <a:rPr lang="en-US" altLang="en-US"/>
              <a:pPr/>
              <a:t>22</a:t>
            </a:fld>
            <a:endParaRPr lang="en-US" altLang="en-US"/>
          </a:p>
        </p:txBody>
      </p:sp>
      <p:sp>
        <p:nvSpPr>
          <p:cNvPr id="37891" name="Rectangle 2">
            <a:extLst>
              <a:ext uri="{FF2B5EF4-FFF2-40B4-BE49-F238E27FC236}">
                <a16:creationId xmlns:a16="http://schemas.microsoft.com/office/drawing/2014/main" id="{E23F8615-BFE6-3F9B-898B-EFF15C44965E}"/>
              </a:ext>
            </a:extLst>
          </p:cNvPr>
          <p:cNvSpPr>
            <a:spLocks noGrp="1" noRot="1" noChangeAspect="1" noChangeArrowheads="1" noTextEdit="1"/>
          </p:cNvSpPr>
          <p:nvPr>
            <p:ph type="sldImg"/>
          </p:nvPr>
        </p:nvSpPr>
        <p:spPr>
          <a:xfrm>
            <a:off x="428625" y="693738"/>
            <a:ext cx="6146800" cy="3459162"/>
          </a:xfrm>
          <a:ln/>
        </p:spPr>
      </p:sp>
      <p:sp>
        <p:nvSpPr>
          <p:cNvPr id="37892" name="Rectangle 3">
            <a:extLst>
              <a:ext uri="{FF2B5EF4-FFF2-40B4-BE49-F238E27FC236}">
                <a16:creationId xmlns:a16="http://schemas.microsoft.com/office/drawing/2014/main" id="{FBB2906B-16E9-3DFF-271F-C9DAAE879784}"/>
              </a:ext>
            </a:extLst>
          </p:cNvPr>
          <p:cNvSpPr>
            <a:spLocks noGrp="1" noChangeArrowheads="1"/>
          </p:cNvSpPr>
          <p:nvPr>
            <p:ph type="body" idx="1"/>
          </p:nvPr>
        </p:nvSpPr>
        <p:spPr>
          <a:xfrm>
            <a:off x="700088" y="4381500"/>
            <a:ext cx="5603875" cy="4148138"/>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DA9B861B-DB81-12C6-ACE3-EF817F471ACD}"/>
              </a:ext>
            </a:extLst>
          </p:cNvPr>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0750">
              <a:defRPr>
                <a:solidFill>
                  <a:schemeClr val="tx1"/>
                </a:solidFill>
                <a:latin typeface="Arial" panose="020B0604020202020204" pitchFamily="34" charset="0"/>
                <a:ea typeface="ＭＳ Ｐゴシック" panose="020B0600070205080204" pitchFamily="34" charset="-128"/>
              </a:defRPr>
            </a:lvl1pPr>
            <a:lvl2pPr marL="742950" indent="-285750" defTabSz="920750">
              <a:defRPr>
                <a:solidFill>
                  <a:schemeClr val="tx1"/>
                </a:solidFill>
                <a:latin typeface="Arial" panose="020B0604020202020204" pitchFamily="34" charset="0"/>
                <a:ea typeface="ＭＳ Ｐゴシック" panose="020B0600070205080204" pitchFamily="34" charset="-128"/>
              </a:defRPr>
            </a:lvl2pPr>
            <a:lvl3pPr marL="1143000" indent="-228600" defTabSz="920750">
              <a:defRPr>
                <a:solidFill>
                  <a:schemeClr val="tx1"/>
                </a:solidFill>
                <a:latin typeface="Arial" panose="020B0604020202020204" pitchFamily="34" charset="0"/>
                <a:ea typeface="ＭＳ Ｐゴシック" panose="020B0600070205080204" pitchFamily="34" charset="-128"/>
              </a:defRPr>
            </a:lvl3pPr>
            <a:lvl4pPr marL="1600200" indent="-228600" defTabSz="920750">
              <a:defRPr>
                <a:solidFill>
                  <a:schemeClr val="tx1"/>
                </a:solidFill>
                <a:latin typeface="Arial" panose="020B0604020202020204" pitchFamily="34" charset="0"/>
                <a:ea typeface="ＭＳ Ｐゴシック" panose="020B0600070205080204" pitchFamily="34" charset="-128"/>
              </a:defRPr>
            </a:lvl4pPr>
            <a:lvl5pPr marL="2057400" indent="-228600" defTabSz="920750">
              <a:defRPr>
                <a:solidFill>
                  <a:schemeClr val="tx1"/>
                </a:solidFill>
                <a:latin typeface="Arial" panose="020B0604020202020204" pitchFamily="34" charset="0"/>
                <a:ea typeface="ＭＳ Ｐゴシック" panose="020B0600070205080204" pitchFamily="34" charset="-128"/>
              </a:defRPr>
            </a:lvl5pPr>
            <a:lvl6pPr marL="2514600" indent="-228600" defTabSz="9207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207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207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207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971B506F-F7BE-4142-93DF-A755A75EC452}" type="slidenum">
              <a:rPr lang="en-US" altLang="en-US"/>
              <a:pPr/>
              <a:t>24</a:t>
            </a:fld>
            <a:endParaRPr lang="en-US" altLang="en-US"/>
          </a:p>
        </p:txBody>
      </p:sp>
      <p:sp>
        <p:nvSpPr>
          <p:cNvPr id="41987" name="Rectangle 2">
            <a:extLst>
              <a:ext uri="{FF2B5EF4-FFF2-40B4-BE49-F238E27FC236}">
                <a16:creationId xmlns:a16="http://schemas.microsoft.com/office/drawing/2014/main" id="{4D5BDE69-9F81-B4E2-EA8F-46FC5CEC3A5A}"/>
              </a:ext>
            </a:extLst>
          </p:cNvPr>
          <p:cNvSpPr>
            <a:spLocks noGrp="1" noRot="1" noChangeAspect="1" noChangeArrowheads="1" noTextEdit="1"/>
          </p:cNvSpPr>
          <p:nvPr>
            <p:ph type="sldImg"/>
          </p:nvPr>
        </p:nvSpPr>
        <p:spPr>
          <a:xfrm>
            <a:off x="428625" y="690563"/>
            <a:ext cx="6146800" cy="3457575"/>
          </a:xfrm>
          <a:ln/>
        </p:spPr>
      </p:sp>
      <p:sp>
        <p:nvSpPr>
          <p:cNvPr id="41988" name="Rectangle 3">
            <a:extLst>
              <a:ext uri="{FF2B5EF4-FFF2-40B4-BE49-F238E27FC236}">
                <a16:creationId xmlns:a16="http://schemas.microsoft.com/office/drawing/2014/main" id="{0612748F-6907-4908-99B0-A84E9650DA14}"/>
              </a:ext>
            </a:extLst>
          </p:cNvPr>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 you go solar? The best tool you can have is knowledge. Always do your research first. Solar is a new technology for a lot of people. In some ways, it is comparable to other home improvements or large purchases, but in other ways, it is very different. Solar is one of the few home improvements with measurable return on investment (more on that in a few slides)</a:t>
            </a:r>
          </a:p>
          <a:p>
            <a:endParaRPr lang="en-US" dirty="0"/>
          </a:p>
          <a:p>
            <a:r>
              <a:rPr lang="en-US" dirty="0"/>
              <a:t>The technology is always improving, so it’s hard to say there’s  “good” time to go solar relative to better technology coming out. However, it’s largely incremental improvements in a proven technology (crystalline silicon modules). Efficiency, power density, and reliability are what improve over time.</a:t>
            </a:r>
          </a:p>
          <a:p>
            <a:endParaRPr lang="en-US" dirty="0"/>
          </a:p>
          <a:p>
            <a:r>
              <a:rPr lang="en-US" dirty="0"/>
              <a:t>Most contractors use the “good” equipment that’s available, but there are “premium” modules (SunPower).</a:t>
            </a:r>
          </a:p>
          <a:p>
            <a:endParaRPr lang="en-US" dirty="0"/>
          </a:p>
          <a:p>
            <a:r>
              <a:rPr lang="en-US" dirty="0"/>
              <a:t>To find a contractor, we suggest starting with the Find a Contractor tool on. You can then narrow it down with searching for reviews online. Once you feel comfortable reaching out, set up a few appointments. As with any large purchase, take your time! Incentives </a:t>
            </a:r>
            <a:r>
              <a:rPr lang="en-US" b="1" dirty="0"/>
              <a:t>are</a:t>
            </a:r>
            <a:r>
              <a:rPr lang="en-US" b="0" dirty="0"/>
              <a:t> limited, but don’t feel rushed. Solar doesn’t work for every home.</a:t>
            </a:r>
          </a:p>
          <a:p>
            <a:endParaRPr lang="en-US" b="0" dirty="0"/>
          </a:p>
        </p:txBody>
      </p:sp>
      <p:sp>
        <p:nvSpPr>
          <p:cNvPr id="4" name="Slide Number Placeholder 3"/>
          <p:cNvSpPr>
            <a:spLocks noGrp="1"/>
          </p:cNvSpPr>
          <p:nvPr>
            <p:ph type="sldNum" sz="quarter" idx="5"/>
          </p:nvPr>
        </p:nvSpPr>
        <p:spPr/>
        <p:txBody>
          <a:bodyPr/>
          <a:lstStyle/>
          <a:p>
            <a:fld id="{48BDEEAE-A8A4-48AC-A977-CAEC5EDEB5EA}" type="slidenum">
              <a:rPr lang="en-US" smtClean="0"/>
              <a:pPr/>
              <a:t>25</a:t>
            </a:fld>
            <a:endParaRPr lang="en-US"/>
          </a:p>
        </p:txBody>
      </p:sp>
    </p:spTree>
    <p:extLst>
      <p:ext uri="{BB962C8B-B14F-4D97-AF65-F5344CB8AC3E}">
        <p14:creationId xmlns:p14="http://schemas.microsoft.com/office/powerpoint/2010/main" val="13061766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Sara</a:t>
            </a:r>
          </a:p>
          <a:p>
            <a:endParaRPr lang="en-US" dirty="0"/>
          </a:p>
          <a:p>
            <a:r>
              <a:rPr lang="en-US" dirty="0"/>
              <a:t>How do you go solar? The best tool you can have is knowledge. Always do your research first. Solar is a new technology for a lot of people. In some ways, it is comparable to other home improvements or large purchases, but in other ways, it is very different. Solar is one of the few home improvements with measurable return on investment (more on that in a few slides)</a:t>
            </a:r>
          </a:p>
          <a:p>
            <a:endParaRPr lang="en-US" dirty="0"/>
          </a:p>
          <a:p>
            <a:r>
              <a:rPr lang="en-US" dirty="0"/>
              <a:t>The technology is always improving, so it’s hard to say there’s  “good” time to go solar relative to better technology coming out. However, it’s largely incremental improvements in a proven technology (crystalline silicon modules). Efficiency, power density, and reliability are what improve over time.</a:t>
            </a:r>
          </a:p>
          <a:p>
            <a:endParaRPr lang="en-US" dirty="0"/>
          </a:p>
          <a:p>
            <a:r>
              <a:rPr lang="en-US" dirty="0"/>
              <a:t>Most contractors use the “good” equipment that’s available (Jinko, Hanwha), but there are “premium” modules (LG, SunPower).</a:t>
            </a:r>
          </a:p>
          <a:p>
            <a:endParaRPr lang="en-US" dirty="0"/>
          </a:p>
          <a:p>
            <a:r>
              <a:rPr lang="en-US" dirty="0"/>
              <a:t>To find a contractor, we suggest starting with the Find a Contractor tool on gosolarCT.com (link). You can then narrow it down with searching for reviews online. Once you feel comfortable reaching out, set up a few appointments. As with any large purchase, take your time! Incentives </a:t>
            </a:r>
            <a:r>
              <a:rPr lang="en-US" b="1" dirty="0"/>
              <a:t>are</a:t>
            </a:r>
            <a:r>
              <a:rPr lang="en-US" b="0" dirty="0"/>
              <a:t> limited, but don’t feel rushed. Solar doesn’t work for every home.</a:t>
            </a:r>
          </a:p>
          <a:p>
            <a:endParaRPr lang="en-US" b="0" dirty="0"/>
          </a:p>
        </p:txBody>
      </p:sp>
      <p:sp>
        <p:nvSpPr>
          <p:cNvPr id="4" name="Slide Number Placeholder 3"/>
          <p:cNvSpPr>
            <a:spLocks noGrp="1"/>
          </p:cNvSpPr>
          <p:nvPr>
            <p:ph type="sldNum" sz="quarter" idx="5"/>
          </p:nvPr>
        </p:nvSpPr>
        <p:spPr/>
        <p:txBody>
          <a:bodyPr/>
          <a:lstStyle/>
          <a:p>
            <a:fld id="{48BDEEAE-A8A4-48AC-A977-CAEC5EDEB5EA}" type="slidenum">
              <a:rPr lang="en-US" smtClean="0"/>
              <a:pPr/>
              <a:t>26</a:t>
            </a:fld>
            <a:endParaRPr lang="en-US"/>
          </a:p>
        </p:txBody>
      </p:sp>
    </p:spTree>
    <p:extLst>
      <p:ext uri="{BB962C8B-B14F-4D97-AF65-F5344CB8AC3E}">
        <p14:creationId xmlns:p14="http://schemas.microsoft.com/office/powerpoint/2010/main" val="29235646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 around and introduce ourselves</a:t>
            </a:r>
          </a:p>
        </p:txBody>
      </p:sp>
      <p:sp>
        <p:nvSpPr>
          <p:cNvPr id="4" name="Slide Number Placeholder 3"/>
          <p:cNvSpPr>
            <a:spLocks noGrp="1"/>
          </p:cNvSpPr>
          <p:nvPr>
            <p:ph type="sldNum" sz="quarter" idx="5"/>
          </p:nvPr>
        </p:nvSpPr>
        <p:spPr/>
        <p:txBody>
          <a:bodyPr/>
          <a:lstStyle/>
          <a:p>
            <a:fld id="{48BDEEAE-A8A4-48AC-A977-CAEC5EDEB5EA}" type="slidenum">
              <a:rPr lang="en-US" smtClean="0"/>
              <a:pPr/>
              <a:t>2</a:t>
            </a:fld>
            <a:endParaRPr lang="en-US"/>
          </a:p>
        </p:txBody>
      </p:sp>
    </p:spTree>
    <p:extLst>
      <p:ext uri="{BB962C8B-B14F-4D97-AF65-F5344CB8AC3E}">
        <p14:creationId xmlns:p14="http://schemas.microsoft.com/office/powerpoint/2010/main" val="27157219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BDEEAE-A8A4-48AC-A977-CAEC5EDEB5EA}" type="slidenum">
              <a:rPr lang="en-US" smtClean="0"/>
              <a:pPr/>
              <a:t>27</a:t>
            </a:fld>
            <a:endParaRPr lang="en-US"/>
          </a:p>
        </p:txBody>
      </p:sp>
    </p:spTree>
    <p:extLst>
      <p:ext uri="{BB962C8B-B14F-4D97-AF65-F5344CB8AC3E}">
        <p14:creationId xmlns:p14="http://schemas.microsoft.com/office/powerpoint/2010/main" val="3738240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Sara and Ed / questions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Community shared solar</a:t>
            </a:r>
          </a:p>
          <a:p>
            <a:pPr marL="171450" indent="-171450">
              <a:buFont typeface="Arial" panose="020B0604020202020204" pitchFamily="34" charset="0"/>
              <a:buChar char="•"/>
            </a:pPr>
            <a:r>
              <a:rPr lang="en-US" dirty="0"/>
              <a:t>Batteries / energy storage</a:t>
            </a:r>
          </a:p>
          <a:p>
            <a:pPr marL="171450" indent="-171450">
              <a:buFont typeface="Arial" panose="020B0604020202020204" pitchFamily="34" charset="0"/>
              <a:buChar char="•"/>
            </a:pPr>
            <a:r>
              <a:rPr lang="en-US" dirty="0"/>
              <a:t>Infrastructure, municipal or grid energy storage</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48BDEEAE-A8A4-48AC-A977-CAEC5EDEB5EA}" type="slidenum">
              <a:rPr lang="en-US" smtClean="0"/>
              <a:pPr/>
              <a:t>28</a:t>
            </a:fld>
            <a:endParaRPr lang="en-US"/>
          </a:p>
        </p:txBody>
      </p:sp>
    </p:spTree>
    <p:extLst>
      <p:ext uri="{BB962C8B-B14F-4D97-AF65-F5344CB8AC3E}">
        <p14:creationId xmlns:p14="http://schemas.microsoft.com/office/powerpoint/2010/main" val="26097711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3738"/>
            <a:ext cx="6153150" cy="34623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530E04-330C-4ADD-B21D-17898848265A}" type="slidenum">
              <a:rPr lang="en-US" smtClean="0"/>
              <a:t>29</a:t>
            </a:fld>
            <a:endParaRPr lang="en-US"/>
          </a:p>
        </p:txBody>
      </p:sp>
    </p:spTree>
    <p:extLst>
      <p:ext uri="{BB962C8B-B14F-4D97-AF65-F5344CB8AC3E}">
        <p14:creationId xmlns:p14="http://schemas.microsoft.com/office/powerpoint/2010/main" val="17904488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3738"/>
            <a:ext cx="6153150" cy="3462337"/>
          </a:xfrm>
        </p:spPr>
      </p:sp>
      <p:sp>
        <p:nvSpPr>
          <p:cNvPr id="3" name="Notes Placeholder 2"/>
          <p:cNvSpPr>
            <a:spLocks noGrp="1"/>
          </p:cNvSpPr>
          <p:nvPr>
            <p:ph type="body" idx="1"/>
          </p:nvPr>
        </p:nvSpPr>
        <p:spPr/>
        <p:txBody>
          <a:bodyPr/>
          <a:lstStyle/>
          <a:p>
            <a:r>
              <a:rPr lang="en-US" dirty="0"/>
              <a:t>Q&amp;A</a:t>
            </a:r>
          </a:p>
        </p:txBody>
      </p:sp>
      <p:sp>
        <p:nvSpPr>
          <p:cNvPr id="4" name="Slide Number Placeholder 3"/>
          <p:cNvSpPr>
            <a:spLocks noGrp="1"/>
          </p:cNvSpPr>
          <p:nvPr>
            <p:ph type="sldNum" sz="quarter" idx="5"/>
          </p:nvPr>
        </p:nvSpPr>
        <p:spPr/>
        <p:txBody>
          <a:bodyPr/>
          <a:lstStyle/>
          <a:p>
            <a:fld id="{1F530E04-330C-4ADD-B21D-17898848265A}" type="slidenum">
              <a:rPr lang="en-US" smtClean="0"/>
              <a:t>30</a:t>
            </a:fld>
            <a:endParaRPr lang="en-US"/>
          </a:p>
        </p:txBody>
      </p:sp>
    </p:spTree>
    <p:extLst>
      <p:ext uri="{BB962C8B-B14F-4D97-AF65-F5344CB8AC3E}">
        <p14:creationId xmlns:p14="http://schemas.microsoft.com/office/powerpoint/2010/main" val="27200532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 quick introduction of the Connecticut Green Bank.</a:t>
            </a:r>
          </a:p>
          <a:p>
            <a:endParaRPr lang="en-US">
              <a:cs typeface="Calibri"/>
            </a:endParaRPr>
          </a:p>
          <a:p>
            <a:r>
              <a:rPr lang="en-US">
                <a:cs typeface="Calibri"/>
              </a:rPr>
              <a:t>Created in 2011 through bipartisan legislation, we are a quasi-public agency and the first state-level green bank in the country. </a:t>
            </a:r>
          </a:p>
          <a:p>
            <a:endParaRPr lang="en-US">
              <a:cs typeface="Calibri"/>
            </a:endParaRPr>
          </a:p>
          <a:p>
            <a:r>
              <a:rPr lang="en-US">
                <a:cs typeface="Calibri"/>
              </a:rPr>
              <a:t>Our mission is to confront climate change by increasing and accelerating investment into Connecticut’s green economy to create more resilient, healthier, and equitable communities. </a:t>
            </a:r>
          </a:p>
          <a:p>
            <a:endParaRPr lang="en-US">
              <a:cs typeface="Calibri"/>
            </a:endParaRPr>
          </a:p>
          <a:p>
            <a:r>
              <a:rPr lang="en-US">
                <a:cs typeface="Calibri"/>
              </a:rPr>
              <a:t>Guiding this mission is our vision of a planet protected by the love of humanity. </a:t>
            </a:r>
          </a:p>
        </p:txBody>
      </p:sp>
      <p:sp>
        <p:nvSpPr>
          <p:cNvPr id="4" name="Slide Number Placeholder 3"/>
          <p:cNvSpPr>
            <a:spLocks noGrp="1"/>
          </p:cNvSpPr>
          <p:nvPr>
            <p:ph type="sldNum" sz="quarter" idx="10"/>
          </p:nvPr>
        </p:nvSpPr>
        <p:spPr/>
        <p:txBody>
          <a:bodyPr/>
          <a:lstStyle/>
          <a:p>
            <a:fld id="{84B317B2-57B6-4A0B-8856-CB8E0E303B2A}" type="slidenum">
              <a:rPr lang="en-US" smtClean="0"/>
              <a:pPr/>
              <a:t>4</a:t>
            </a:fld>
            <a:endParaRPr lang="en-US"/>
          </a:p>
        </p:txBody>
      </p:sp>
    </p:spTree>
    <p:extLst>
      <p:ext uri="{BB962C8B-B14F-4D97-AF65-F5344CB8AC3E}">
        <p14:creationId xmlns:p14="http://schemas.microsoft.com/office/powerpoint/2010/main" val="38823456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3738"/>
            <a:ext cx="6153150" cy="3462337"/>
          </a:xfrm>
        </p:spPr>
      </p:sp>
      <p:sp>
        <p:nvSpPr>
          <p:cNvPr id="3" name="Notes Placeholder 2"/>
          <p:cNvSpPr>
            <a:spLocks noGrp="1"/>
          </p:cNvSpPr>
          <p:nvPr>
            <p:ph type="body" idx="1"/>
          </p:nvPr>
        </p:nvSpPr>
        <p:spPr/>
        <p:txBody>
          <a:bodyPr/>
          <a:lstStyle/>
          <a:p>
            <a:pPr marL="171450" indent="-171450" defTabSz="879840">
              <a:buFont typeface="Arial" panose="020B0604020202020204" pitchFamily="34" charset="0"/>
              <a:buChar char="•"/>
              <a:defRPr/>
            </a:pPr>
            <a:r>
              <a:rPr lang="en-US" b="0" u="none" dirty="0"/>
              <a:t>Many of you listening today from Connecticut, know who we are – we are the nation’s first “green bank”.</a:t>
            </a:r>
          </a:p>
          <a:p>
            <a:pPr marL="171450" indent="-171450" defTabSz="879840">
              <a:buFont typeface="Arial" panose="020B0604020202020204" pitchFamily="34" charset="0"/>
              <a:buChar char="•"/>
              <a:defRPr/>
            </a:pPr>
            <a:endParaRPr lang="en-US" b="0" u="none" dirty="0"/>
          </a:p>
          <a:p>
            <a:pPr marL="171450" indent="-171450" defTabSz="879840">
              <a:buFont typeface="Arial" panose="020B0604020202020204" pitchFamily="34" charset="0"/>
              <a:buChar char="•"/>
              <a:defRPr/>
            </a:pPr>
            <a:r>
              <a:rPr lang="en-US" b="0" u="none" dirty="0"/>
              <a:t>The Connecticut Green Bank was created by a bipartisan act of legislation in July of 2011.</a:t>
            </a:r>
          </a:p>
          <a:p>
            <a:pPr marL="171450" indent="-171450" defTabSz="879840">
              <a:buFont typeface="Arial" panose="020B0604020202020204" pitchFamily="34" charset="0"/>
              <a:buChar char="•"/>
              <a:defRPr/>
            </a:pPr>
            <a:endParaRPr lang="en-US" b="0" u="none" dirty="0"/>
          </a:p>
          <a:p>
            <a:pPr marL="171450" indent="-171450" defTabSz="879840">
              <a:buFont typeface="Arial" panose="020B0604020202020204" pitchFamily="34" charset="0"/>
              <a:buChar char="•"/>
              <a:defRPr/>
            </a:pPr>
            <a:r>
              <a:rPr lang="en-US" b="0" u="none" dirty="0"/>
              <a:t>We focus on providing families and businesses with the capital they need to finance clean energy improvements to their homes and buildings.</a:t>
            </a:r>
          </a:p>
          <a:p>
            <a:pPr marL="171450" indent="-171450" defTabSz="879840">
              <a:buFont typeface="Arial" panose="020B0604020202020204" pitchFamily="34" charset="0"/>
              <a:buChar char="•"/>
              <a:defRPr/>
            </a:pPr>
            <a:endParaRPr lang="en-US" b="0" u="none" dirty="0"/>
          </a:p>
          <a:p>
            <a:pPr marL="171450" indent="-171450" defTabSz="879840">
              <a:buFont typeface="Arial" panose="020B0604020202020204" pitchFamily="34" charset="0"/>
              <a:buChar char="•"/>
              <a:defRPr/>
            </a:pPr>
            <a:r>
              <a:rPr lang="en-US" b="0" u="none" dirty="0"/>
              <a:t>We are supported by a system benefit fund from ratepayers of Eversource Energy and United Illuminating through a Clean Energy Fund surcharge that amounts to between $7 to $10 per household per year.</a:t>
            </a:r>
          </a:p>
          <a:p>
            <a:pPr marL="171450" indent="-171450" defTabSz="879840">
              <a:buFont typeface="Arial" panose="020B0604020202020204" pitchFamily="34" charset="0"/>
              <a:buChar char="•"/>
              <a:defRPr/>
            </a:pPr>
            <a:endParaRPr lang="en-US" b="0" u="none" dirty="0"/>
          </a:p>
          <a:p>
            <a:pPr marL="171450" indent="-171450" defTabSz="879840">
              <a:buFont typeface="Arial" panose="020B0604020202020204" pitchFamily="34" charset="0"/>
              <a:buChar char="•"/>
              <a:defRPr/>
            </a:pPr>
            <a:r>
              <a:rPr lang="en-US" b="0" u="none" dirty="0"/>
              <a:t>We are supported by regional cap-and-trade allowance proceeds through the Regional Greenhouse Gas Initiative, or RGGI.</a:t>
            </a:r>
          </a:p>
          <a:p>
            <a:pPr marL="171450" indent="-171450" defTabSz="879840">
              <a:buFont typeface="Arial" panose="020B0604020202020204" pitchFamily="34" charset="0"/>
              <a:buChar char="•"/>
              <a:defRPr/>
            </a:pPr>
            <a:endParaRPr lang="en-US" b="0" u="none" dirty="0"/>
          </a:p>
          <a:p>
            <a:pPr marL="171450" indent="-171450" defTabSz="879840">
              <a:buFont typeface="Arial" panose="020B0604020202020204" pitchFamily="34" charset="0"/>
              <a:buChar char="•"/>
              <a:defRPr/>
            </a:pPr>
            <a:r>
              <a:rPr lang="en-US" b="0" u="none" dirty="0"/>
              <a:t>Those are our “state support” resources.</a:t>
            </a:r>
          </a:p>
          <a:p>
            <a:pPr marL="171450" indent="-171450" defTabSz="879840">
              <a:buFont typeface="Arial" panose="020B0604020202020204" pitchFamily="34" charset="0"/>
              <a:buChar char="•"/>
              <a:defRPr/>
            </a:pPr>
            <a:endParaRPr lang="en-US" b="0" u="none" dirty="0"/>
          </a:p>
          <a:p>
            <a:pPr marL="171450" indent="-171450" defTabSz="879840">
              <a:buFont typeface="Arial" panose="020B0604020202020204" pitchFamily="34" charset="0"/>
              <a:buChar char="•"/>
              <a:defRPr/>
            </a:pPr>
            <a:r>
              <a:rPr lang="en-US" b="0" u="none" dirty="0"/>
              <a:t>We also receive funds from the federal government through competition within various agencies like the DOE or USDA, or through formula allocation in the case of the American Recovery and Reinvestment Act. </a:t>
            </a:r>
          </a:p>
          <a:p>
            <a:pPr marL="171450" indent="-171450" defTabSz="879840">
              <a:buFont typeface="Arial" panose="020B0604020202020204" pitchFamily="34" charset="0"/>
              <a:buChar char="•"/>
              <a:defRPr/>
            </a:pPr>
            <a:endParaRPr lang="en-US" b="0" u="none" dirty="0"/>
          </a:p>
          <a:p>
            <a:pPr marL="171450" indent="-171450" defTabSz="879840">
              <a:buFont typeface="Arial" panose="020B0604020202020204" pitchFamily="34" charset="0"/>
              <a:buChar char="•"/>
              <a:defRPr/>
            </a:pPr>
            <a:r>
              <a:rPr lang="en-US" b="0" u="none" dirty="0"/>
              <a:t>We are also advocates of a National Climate Bank Act that takes the Connecticut Green Bank model to the rest of the country.</a:t>
            </a:r>
          </a:p>
          <a:p>
            <a:pPr marL="171450" indent="-171450" defTabSz="879840">
              <a:buFont typeface="Arial" panose="020B0604020202020204" pitchFamily="34" charset="0"/>
              <a:buChar char="•"/>
              <a:defRPr/>
            </a:pPr>
            <a:endParaRPr lang="en-US" b="0" u="none" dirty="0"/>
          </a:p>
          <a:p>
            <a:pPr marL="171450" indent="-171450" defTabSz="879840">
              <a:buFont typeface="Arial" panose="020B0604020202020204" pitchFamily="34" charset="0"/>
              <a:buChar char="•"/>
              <a:defRPr/>
            </a:pPr>
            <a:r>
              <a:rPr lang="en-US" b="0" u="none" dirty="0"/>
              <a:t>And now, we are increasingly going to be supported by the people – families of Connecticut and citizens of our country, through the steady and ongoing issuance of Green Liberty Bonds.</a:t>
            </a:r>
          </a:p>
        </p:txBody>
      </p:sp>
      <p:sp>
        <p:nvSpPr>
          <p:cNvPr id="4" name="Slide Number Placeholder 3"/>
          <p:cNvSpPr>
            <a:spLocks noGrp="1"/>
          </p:cNvSpPr>
          <p:nvPr>
            <p:ph type="sldNum" sz="quarter" idx="10"/>
          </p:nvPr>
        </p:nvSpPr>
        <p:spPr/>
        <p:txBody>
          <a:bodyPr/>
          <a:lstStyle/>
          <a:p>
            <a:fld id="{84B317B2-57B6-4A0B-8856-CB8E0E303B2A}" type="slidenum">
              <a:rPr lang="en-US" smtClean="0"/>
              <a:pPr/>
              <a:t>5</a:t>
            </a:fld>
            <a:endParaRPr lang="en-US"/>
          </a:p>
        </p:txBody>
      </p:sp>
    </p:spTree>
    <p:extLst>
      <p:ext uri="{BB962C8B-B14F-4D97-AF65-F5344CB8AC3E}">
        <p14:creationId xmlns:p14="http://schemas.microsoft.com/office/powerpoint/2010/main" val="10216487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The important thing is what can be done with these funds. Since our inception, we have helped mobilize more than $2 billion of investment into the State’s green economy. To do this, we leverage a small amount of public dollars to attract multiples of private investment at a 7 to 1 ratio. This means for every public dollar, we bring $7 private dollars into our solutions for homes, buildings, communities, and investments. </a:t>
            </a:r>
          </a:p>
          <a:p>
            <a:endParaRPr lang="en-US">
              <a:cs typeface="Calibri"/>
            </a:endParaRPr>
          </a:p>
          <a:p>
            <a:pPr algn="l"/>
            <a:r>
              <a:rPr lang="en-US">
                <a:cs typeface="Calibri"/>
              </a:rPr>
              <a:t>Through these solutions lines, we have been able to help reduce the energy burden on more than 65,000 families and businesses across the state. We’ve also helped support the creation of more than 26,000 </a:t>
            </a:r>
            <a:r>
              <a:rPr lang="en-US" sz="1800" b="0" i="0" u="none" strike="noStrike" baseline="0">
                <a:solidFill>
                  <a:srgbClr val="221E1F"/>
                </a:solidFill>
                <a:latin typeface="QAXRE S+ Proxima Nova"/>
              </a:rPr>
              <a:t>direct, indirect, and induced job-years, while deploying renewable energy and energy efficiency measures that support environmental and equity goals.</a:t>
            </a:r>
            <a:endParaRPr lang="en-US" sz="1800" b="0" i="0" u="none" strike="noStrike" baseline="0">
              <a:solidFill>
                <a:srgbClr val="000000"/>
              </a:solidFill>
              <a:latin typeface="QAXRE S+ Proxima Nova"/>
            </a:endParaRPr>
          </a:p>
          <a:p>
            <a:endParaRPr lang="en-US">
              <a:cs typeface="Calibri"/>
            </a:endParaRPr>
          </a:p>
          <a:p>
            <a:endParaRPr lang="en-US">
              <a:cs typeface="Calibri"/>
            </a:endParaRPr>
          </a:p>
          <a:p>
            <a:endParaRPr lang="en-US">
              <a:cs typeface="Calibri"/>
            </a:endParaRPr>
          </a:p>
        </p:txBody>
      </p:sp>
      <p:sp>
        <p:nvSpPr>
          <p:cNvPr id="4" name="Slide Number Placeholder 3"/>
          <p:cNvSpPr>
            <a:spLocks noGrp="1"/>
          </p:cNvSpPr>
          <p:nvPr>
            <p:ph type="sldNum" sz="quarter" idx="10"/>
          </p:nvPr>
        </p:nvSpPr>
        <p:spPr/>
        <p:txBody>
          <a:bodyPr/>
          <a:lstStyle/>
          <a:p>
            <a:fld id="{84B317B2-57B6-4A0B-8856-CB8E0E303B2A}" type="slidenum">
              <a:rPr lang="en-US" smtClean="0"/>
              <a:pPr/>
              <a:t>6</a:t>
            </a:fld>
            <a:endParaRPr lang="en-US"/>
          </a:p>
        </p:txBody>
      </p:sp>
    </p:spTree>
    <p:extLst>
      <p:ext uri="{BB962C8B-B14F-4D97-AF65-F5344CB8AC3E}">
        <p14:creationId xmlns:p14="http://schemas.microsoft.com/office/powerpoint/2010/main" val="36293856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B317B2-57B6-4A0B-8856-CB8E0E303B2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114689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B317B2-57B6-4A0B-8856-CB8E0E303B2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099901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B317B2-57B6-4A0B-8856-CB8E0E303B2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150929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B317B2-57B6-4A0B-8856-CB8E0E303B2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255134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6" name="Picture 6" descr="CGB Logo.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2150" y="430213"/>
            <a:ext cx="2487083"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utoShape 30"/>
          <p:cNvSpPr>
            <a:spLocks/>
          </p:cNvSpPr>
          <p:nvPr userDrawn="1"/>
        </p:nvSpPr>
        <p:spPr bwMode="auto">
          <a:xfrm>
            <a:off x="10354733" y="0"/>
            <a:ext cx="1837267" cy="2273300"/>
          </a:xfrm>
          <a:custGeom>
            <a:avLst/>
            <a:gdLst>
              <a:gd name="T0" fmla="*/ 2147483647 w 21600"/>
              <a:gd name="T1" fmla="*/ 2147483647 h 21600"/>
              <a:gd name="T2" fmla="*/ 2147483647 w 21600"/>
              <a:gd name="T3" fmla="*/ 2147483647 h 21600"/>
              <a:gd name="T4" fmla="*/ 2147483647 w 21600"/>
              <a:gd name="T5" fmla="*/ 0 h 21600"/>
              <a:gd name="T6" fmla="*/ 2147483647 w 21600"/>
              <a:gd name="T7" fmla="*/ 0 h 21600"/>
              <a:gd name="T8" fmla="*/ 0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21600" y="4990"/>
                </a:moveTo>
                <a:lnTo>
                  <a:pt x="11049" y="9793"/>
                </a:lnTo>
                <a:lnTo>
                  <a:pt x="13073" y="0"/>
                </a:lnTo>
                <a:lnTo>
                  <a:pt x="4544" y="0"/>
                </a:lnTo>
                <a:lnTo>
                  <a:pt x="0" y="21600"/>
                </a:lnTo>
                <a:lnTo>
                  <a:pt x="21600" y="11390"/>
                </a:lnTo>
                <a:cubicBezTo>
                  <a:pt x="21600" y="11390"/>
                  <a:pt x="21600" y="4990"/>
                  <a:pt x="21600" y="4990"/>
                </a:cubicBezTo>
                <a:close/>
                <a:moveTo>
                  <a:pt x="21600" y="4990"/>
                </a:move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57200" fontAlgn="base">
              <a:spcBef>
                <a:spcPct val="0"/>
              </a:spcBef>
              <a:spcAft>
                <a:spcPct val="0"/>
              </a:spcAft>
            </a:pPr>
            <a:endParaRPr lang="en-US" sz="1800">
              <a:solidFill>
                <a:prstClr val="black"/>
              </a:solidFill>
              <a:ea typeface="ＭＳ Ｐゴシック" pitchFamily="34" charset="-128"/>
            </a:endParaRPr>
          </a:p>
        </p:txBody>
      </p:sp>
      <p:sp>
        <p:nvSpPr>
          <p:cNvPr id="14" name="Picture Placeholder 13"/>
          <p:cNvSpPr>
            <a:spLocks noGrp="1"/>
          </p:cNvSpPr>
          <p:nvPr>
            <p:ph type="pic" sz="quarter" idx="11"/>
          </p:nvPr>
        </p:nvSpPr>
        <p:spPr>
          <a:xfrm>
            <a:off x="2282356" y="2422202"/>
            <a:ext cx="8005019" cy="4462938"/>
          </a:xfrm>
          <a:custGeom>
            <a:avLst/>
            <a:gdLst>
              <a:gd name="connsiteX0" fmla="*/ 0 w 914400"/>
              <a:gd name="connsiteY0" fmla="*/ 0 h 914400"/>
              <a:gd name="connsiteX1" fmla="*/ 914400 w 914400"/>
              <a:gd name="connsiteY1" fmla="*/ 0 h 914400"/>
              <a:gd name="connsiteX2" fmla="*/ 914400 w 914400"/>
              <a:gd name="connsiteY2" fmla="*/ 914400 h 914400"/>
              <a:gd name="connsiteX3" fmla="*/ 0 w 914400"/>
              <a:gd name="connsiteY3" fmla="*/ 914400 h 914400"/>
              <a:gd name="connsiteX4" fmla="*/ 0 w 914400"/>
              <a:gd name="connsiteY4" fmla="*/ 0 h 914400"/>
              <a:gd name="connsiteX0" fmla="*/ 0 w 2224087"/>
              <a:gd name="connsiteY0" fmla="*/ 2124398 h 3038798"/>
              <a:gd name="connsiteX1" fmla="*/ 2224087 w 2224087"/>
              <a:gd name="connsiteY1" fmla="*/ 0 h 3038798"/>
              <a:gd name="connsiteX2" fmla="*/ 914400 w 2224087"/>
              <a:gd name="connsiteY2" fmla="*/ 3038798 h 3038798"/>
              <a:gd name="connsiteX3" fmla="*/ 0 w 2224087"/>
              <a:gd name="connsiteY3" fmla="*/ 3038798 h 3038798"/>
              <a:gd name="connsiteX4" fmla="*/ 0 w 2224087"/>
              <a:gd name="connsiteY4" fmla="*/ 2124398 h 3038798"/>
              <a:gd name="connsiteX0" fmla="*/ 257953 w 2482040"/>
              <a:gd name="connsiteY0" fmla="*/ 2124398 h 4435798"/>
              <a:gd name="connsiteX1" fmla="*/ 2482040 w 2482040"/>
              <a:gd name="connsiteY1" fmla="*/ 0 h 4435798"/>
              <a:gd name="connsiteX2" fmla="*/ 1805672 w 2482040"/>
              <a:gd name="connsiteY2" fmla="*/ 4435798 h 4435798"/>
              <a:gd name="connsiteX3" fmla="*/ 257953 w 2482040"/>
              <a:gd name="connsiteY3" fmla="*/ 3038798 h 4435798"/>
              <a:gd name="connsiteX4" fmla="*/ 257953 w 2482040"/>
              <a:gd name="connsiteY4" fmla="*/ 2124398 h 4435798"/>
              <a:gd name="connsiteX0" fmla="*/ 112728 w 2336815"/>
              <a:gd name="connsiteY0" fmla="*/ 2124398 h 4789864"/>
              <a:gd name="connsiteX1" fmla="*/ 2336815 w 2336815"/>
              <a:gd name="connsiteY1" fmla="*/ 0 h 4789864"/>
              <a:gd name="connsiteX2" fmla="*/ 1660447 w 2336815"/>
              <a:gd name="connsiteY2" fmla="*/ 4435798 h 4789864"/>
              <a:gd name="connsiteX3" fmla="*/ 112728 w 2336815"/>
              <a:gd name="connsiteY3" fmla="*/ 2124398 h 4789864"/>
              <a:gd name="connsiteX0" fmla="*/ 112728 w 2336815"/>
              <a:gd name="connsiteY0" fmla="*/ 2124398 h 4789864"/>
              <a:gd name="connsiteX1" fmla="*/ 2336815 w 2336815"/>
              <a:gd name="connsiteY1" fmla="*/ 0 h 4789864"/>
              <a:gd name="connsiteX2" fmla="*/ 1660447 w 2336815"/>
              <a:gd name="connsiteY2" fmla="*/ 4435798 h 4789864"/>
              <a:gd name="connsiteX3" fmla="*/ 112728 w 2336815"/>
              <a:gd name="connsiteY3" fmla="*/ 2124398 h 4789864"/>
              <a:gd name="connsiteX0" fmla="*/ 112728 w 2336815"/>
              <a:gd name="connsiteY0" fmla="*/ 2509631 h 5175097"/>
              <a:gd name="connsiteX1" fmla="*/ 2336815 w 2336815"/>
              <a:gd name="connsiteY1" fmla="*/ 385233 h 5175097"/>
              <a:gd name="connsiteX2" fmla="*/ 1660447 w 2336815"/>
              <a:gd name="connsiteY2" fmla="*/ 4821031 h 5175097"/>
              <a:gd name="connsiteX3" fmla="*/ 112728 w 2336815"/>
              <a:gd name="connsiteY3" fmla="*/ 2509631 h 5175097"/>
              <a:gd name="connsiteX0" fmla="*/ 112728 w 2336815"/>
              <a:gd name="connsiteY0" fmla="*/ 2509631 h 5175097"/>
              <a:gd name="connsiteX1" fmla="*/ 2336815 w 2336815"/>
              <a:gd name="connsiteY1" fmla="*/ 385233 h 5175097"/>
              <a:gd name="connsiteX2" fmla="*/ 1660447 w 2336815"/>
              <a:gd name="connsiteY2" fmla="*/ 4821031 h 5175097"/>
              <a:gd name="connsiteX3" fmla="*/ 112728 w 2336815"/>
              <a:gd name="connsiteY3" fmla="*/ 2509631 h 5175097"/>
              <a:gd name="connsiteX0" fmla="*/ 112728 w 2349796"/>
              <a:gd name="connsiteY0" fmla="*/ 2124398 h 4789864"/>
              <a:gd name="connsiteX1" fmla="*/ 2336815 w 2349796"/>
              <a:gd name="connsiteY1" fmla="*/ 0 h 4789864"/>
              <a:gd name="connsiteX2" fmla="*/ 1660447 w 2349796"/>
              <a:gd name="connsiteY2" fmla="*/ 4435798 h 4789864"/>
              <a:gd name="connsiteX3" fmla="*/ 112728 w 2349796"/>
              <a:gd name="connsiteY3" fmla="*/ 2124398 h 4789864"/>
              <a:gd name="connsiteX0" fmla="*/ 112728 w 2349796"/>
              <a:gd name="connsiteY0" fmla="*/ 2124398 h 4789864"/>
              <a:gd name="connsiteX1" fmla="*/ 2336815 w 2349796"/>
              <a:gd name="connsiteY1" fmla="*/ 0 h 4789864"/>
              <a:gd name="connsiteX2" fmla="*/ 1660447 w 2349796"/>
              <a:gd name="connsiteY2" fmla="*/ 4435798 h 4789864"/>
              <a:gd name="connsiteX3" fmla="*/ 112728 w 2349796"/>
              <a:gd name="connsiteY3" fmla="*/ 2124398 h 4789864"/>
              <a:gd name="connsiteX0" fmla="*/ 112728 w 2349796"/>
              <a:gd name="connsiteY0" fmla="*/ 2124398 h 4789864"/>
              <a:gd name="connsiteX1" fmla="*/ 2336815 w 2349796"/>
              <a:gd name="connsiteY1" fmla="*/ 0 h 4789864"/>
              <a:gd name="connsiteX2" fmla="*/ 1660447 w 2349796"/>
              <a:gd name="connsiteY2" fmla="*/ 4435798 h 4789864"/>
              <a:gd name="connsiteX3" fmla="*/ 112728 w 2349796"/>
              <a:gd name="connsiteY3" fmla="*/ 2124398 h 4789864"/>
              <a:gd name="connsiteX0" fmla="*/ 112728 w 2349796"/>
              <a:gd name="connsiteY0" fmla="*/ 2124398 h 4789864"/>
              <a:gd name="connsiteX1" fmla="*/ 2336815 w 2349796"/>
              <a:gd name="connsiteY1" fmla="*/ 0 h 4789864"/>
              <a:gd name="connsiteX2" fmla="*/ 1660447 w 2349796"/>
              <a:gd name="connsiteY2" fmla="*/ 4435798 h 4789864"/>
              <a:gd name="connsiteX3" fmla="*/ 112728 w 2349796"/>
              <a:gd name="connsiteY3" fmla="*/ 2124398 h 4789864"/>
              <a:gd name="connsiteX0" fmla="*/ 112728 w 2349796"/>
              <a:gd name="connsiteY0" fmla="*/ 2124398 h 4789864"/>
              <a:gd name="connsiteX1" fmla="*/ 2336815 w 2349796"/>
              <a:gd name="connsiteY1" fmla="*/ 0 h 4789864"/>
              <a:gd name="connsiteX2" fmla="*/ 1660447 w 2349796"/>
              <a:gd name="connsiteY2" fmla="*/ 4435798 h 4789864"/>
              <a:gd name="connsiteX3" fmla="*/ 112728 w 2349796"/>
              <a:gd name="connsiteY3" fmla="*/ 2124398 h 4789864"/>
              <a:gd name="connsiteX0" fmla="*/ 0 w 2237068"/>
              <a:gd name="connsiteY0" fmla="*/ 2124398 h 4789864"/>
              <a:gd name="connsiteX1" fmla="*/ 2224087 w 2237068"/>
              <a:gd name="connsiteY1" fmla="*/ 0 h 4789864"/>
              <a:gd name="connsiteX2" fmla="*/ 1547719 w 2237068"/>
              <a:gd name="connsiteY2" fmla="*/ 4435798 h 4789864"/>
              <a:gd name="connsiteX3" fmla="*/ 0 w 2237068"/>
              <a:gd name="connsiteY3" fmla="*/ 2124398 h 4789864"/>
              <a:gd name="connsiteX0" fmla="*/ 0 w 3643065"/>
              <a:gd name="connsiteY0" fmla="*/ 3055731 h 4789864"/>
              <a:gd name="connsiteX1" fmla="*/ 3630084 w 3643065"/>
              <a:gd name="connsiteY1" fmla="*/ 0 h 4789864"/>
              <a:gd name="connsiteX2" fmla="*/ 2953716 w 3643065"/>
              <a:gd name="connsiteY2" fmla="*/ 4435798 h 4789864"/>
              <a:gd name="connsiteX3" fmla="*/ 0 w 3643065"/>
              <a:gd name="connsiteY3" fmla="*/ 3055731 h 4789864"/>
              <a:gd name="connsiteX0" fmla="*/ 0 w 3643065"/>
              <a:gd name="connsiteY0" fmla="*/ 3055731 h 4789864"/>
              <a:gd name="connsiteX1" fmla="*/ 3630084 w 3643065"/>
              <a:gd name="connsiteY1" fmla="*/ 0 h 4789864"/>
              <a:gd name="connsiteX2" fmla="*/ 2953716 w 3643065"/>
              <a:gd name="connsiteY2" fmla="*/ 4435798 h 4789864"/>
              <a:gd name="connsiteX3" fmla="*/ 0 w 3643065"/>
              <a:gd name="connsiteY3" fmla="*/ 3055731 h 4789864"/>
              <a:gd name="connsiteX0" fmla="*/ 0 w 3643065"/>
              <a:gd name="connsiteY0" fmla="*/ 2818664 h 4789864"/>
              <a:gd name="connsiteX1" fmla="*/ 3630084 w 3643065"/>
              <a:gd name="connsiteY1" fmla="*/ 0 h 4789864"/>
              <a:gd name="connsiteX2" fmla="*/ 2953716 w 3643065"/>
              <a:gd name="connsiteY2" fmla="*/ 4435798 h 4789864"/>
              <a:gd name="connsiteX3" fmla="*/ 0 w 3643065"/>
              <a:gd name="connsiteY3" fmla="*/ 2818664 h 4789864"/>
              <a:gd name="connsiteX0" fmla="*/ 0 w 3643065"/>
              <a:gd name="connsiteY0" fmla="*/ 3098064 h 4789864"/>
              <a:gd name="connsiteX1" fmla="*/ 3630084 w 3643065"/>
              <a:gd name="connsiteY1" fmla="*/ 0 h 4789864"/>
              <a:gd name="connsiteX2" fmla="*/ 2953716 w 3643065"/>
              <a:gd name="connsiteY2" fmla="*/ 4435798 h 4789864"/>
              <a:gd name="connsiteX3" fmla="*/ 0 w 3643065"/>
              <a:gd name="connsiteY3" fmla="*/ 3098064 h 4789864"/>
              <a:gd name="connsiteX0" fmla="*/ 2733 w 3645798"/>
              <a:gd name="connsiteY0" fmla="*/ 3098064 h 4789864"/>
              <a:gd name="connsiteX1" fmla="*/ 3632817 w 3645798"/>
              <a:gd name="connsiteY1" fmla="*/ 0 h 4789864"/>
              <a:gd name="connsiteX2" fmla="*/ 2956449 w 3645798"/>
              <a:gd name="connsiteY2" fmla="*/ 4435798 h 4789864"/>
              <a:gd name="connsiteX3" fmla="*/ 2733 w 3645798"/>
              <a:gd name="connsiteY3" fmla="*/ 3098064 h 4789864"/>
              <a:gd name="connsiteX0" fmla="*/ 2733 w 3645798"/>
              <a:gd name="connsiteY0" fmla="*/ 3098064 h 4789864"/>
              <a:gd name="connsiteX1" fmla="*/ 3632817 w 3645798"/>
              <a:gd name="connsiteY1" fmla="*/ 0 h 4789864"/>
              <a:gd name="connsiteX2" fmla="*/ 2956449 w 3645798"/>
              <a:gd name="connsiteY2" fmla="*/ 4435798 h 4789864"/>
              <a:gd name="connsiteX3" fmla="*/ 2733 w 3645798"/>
              <a:gd name="connsiteY3" fmla="*/ 3098064 h 4789864"/>
              <a:gd name="connsiteX0" fmla="*/ 2733 w 3645798"/>
              <a:gd name="connsiteY0" fmla="*/ 3098064 h 4789864"/>
              <a:gd name="connsiteX1" fmla="*/ 3632817 w 3645798"/>
              <a:gd name="connsiteY1" fmla="*/ 0 h 4789864"/>
              <a:gd name="connsiteX2" fmla="*/ 2956449 w 3645798"/>
              <a:gd name="connsiteY2" fmla="*/ 4435798 h 4789864"/>
              <a:gd name="connsiteX3" fmla="*/ 2733 w 3645798"/>
              <a:gd name="connsiteY3" fmla="*/ 3098064 h 4789864"/>
              <a:gd name="connsiteX0" fmla="*/ 2733 w 3645798"/>
              <a:gd name="connsiteY0" fmla="*/ 3098064 h 4789864"/>
              <a:gd name="connsiteX1" fmla="*/ 3632817 w 3645798"/>
              <a:gd name="connsiteY1" fmla="*/ 0 h 4789864"/>
              <a:gd name="connsiteX2" fmla="*/ 2956449 w 3645798"/>
              <a:gd name="connsiteY2" fmla="*/ 4435798 h 4789864"/>
              <a:gd name="connsiteX3" fmla="*/ 2733 w 3645798"/>
              <a:gd name="connsiteY3" fmla="*/ 3098064 h 4789864"/>
              <a:gd name="connsiteX0" fmla="*/ 2733 w 3645798"/>
              <a:gd name="connsiteY0" fmla="*/ 3098064 h 4789864"/>
              <a:gd name="connsiteX1" fmla="*/ 3632817 w 3645798"/>
              <a:gd name="connsiteY1" fmla="*/ 0 h 4789864"/>
              <a:gd name="connsiteX2" fmla="*/ 2956449 w 3645798"/>
              <a:gd name="connsiteY2" fmla="*/ 4435798 h 4789864"/>
              <a:gd name="connsiteX3" fmla="*/ 2733 w 3645798"/>
              <a:gd name="connsiteY3" fmla="*/ 3098064 h 4789864"/>
              <a:gd name="connsiteX0" fmla="*/ 2733 w 3645798"/>
              <a:gd name="connsiteY0" fmla="*/ 3098064 h 4789864"/>
              <a:gd name="connsiteX1" fmla="*/ 3632817 w 3645798"/>
              <a:gd name="connsiteY1" fmla="*/ 0 h 4789864"/>
              <a:gd name="connsiteX2" fmla="*/ 2956449 w 3645798"/>
              <a:gd name="connsiteY2" fmla="*/ 4435798 h 4789864"/>
              <a:gd name="connsiteX3" fmla="*/ 2733 w 3645798"/>
              <a:gd name="connsiteY3" fmla="*/ 3098064 h 4789864"/>
              <a:gd name="connsiteX0" fmla="*/ 2733 w 6003764"/>
              <a:gd name="connsiteY0" fmla="*/ 4440238 h 4789864"/>
              <a:gd name="connsiteX1" fmla="*/ 5990783 w 6003764"/>
              <a:gd name="connsiteY1" fmla="*/ 0 h 4789864"/>
              <a:gd name="connsiteX2" fmla="*/ 5314415 w 6003764"/>
              <a:gd name="connsiteY2" fmla="*/ 4435798 h 4789864"/>
              <a:gd name="connsiteX3" fmla="*/ 2733 w 6003764"/>
              <a:gd name="connsiteY3" fmla="*/ 4440238 h 4789864"/>
              <a:gd name="connsiteX0" fmla="*/ 2733 w 6003764"/>
              <a:gd name="connsiteY0" fmla="*/ 4440238 h 4462938"/>
              <a:gd name="connsiteX1" fmla="*/ 5990783 w 6003764"/>
              <a:gd name="connsiteY1" fmla="*/ 0 h 4462938"/>
              <a:gd name="connsiteX2" fmla="*/ 5314415 w 6003764"/>
              <a:gd name="connsiteY2" fmla="*/ 4435798 h 4462938"/>
              <a:gd name="connsiteX3" fmla="*/ 2733 w 6003764"/>
              <a:gd name="connsiteY3" fmla="*/ 4440238 h 4462938"/>
            </a:gdLst>
            <a:ahLst/>
            <a:cxnLst>
              <a:cxn ang="0">
                <a:pos x="connsiteX0" y="connsiteY0"/>
              </a:cxn>
              <a:cxn ang="0">
                <a:pos x="connsiteX1" y="connsiteY1"/>
              </a:cxn>
              <a:cxn ang="0">
                <a:pos x="connsiteX2" y="connsiteY2"/>
              </a:cxn>
              <a:cxn ang="0">
                <a:pos x="connsiteX3" y="connsiteY3"/>
              </a:cxn>
            </a:cxnLst>
            <a:rect l="l" t="t" r="r" b="b"/>
            <a:pathLst>
              <a:path w="6003764" h="4462938">
                <a:moveTo>
                  <a:pt x="2733" y="4440238"/>
                </a:moveTo>
                <a:cubicBezTo>
                  <a:pt x="13861" y="4462938"/>
                  <a:pt x="6003764" y="33132"/>
                  <a:pt x="5990783" y="0"/>
                </a:cubicBezTo>
                <a:cubicBezTo>
                  <a:pt x="5765327" y="1478599"/>
                  <a:pt x="5294338" y="4438866"/>
                  <a:pt x="5314415" y="4435798"/>
                </a:cubicBezTo>
                <a:cubicBezTo>
                  <a:pt x="5299994" y="4441736"/>
                  <a:pt x="0" y="4434663"/>
                  <a:pt x="2733" y="4440238"/>
                </a:cubicBezTo>
                <a:close/>
              </a:path>
            </a:pathLst>
          </a:custGeom>
          <a:solidFill>
            <a:schemeClr val="bg1">
              <a:lumMod val="75000"/>
            </a:schemeClr>
          </a:solidFill>
          <a:ln>
            <a:noFill/>
          </a:ln>
        </p:spPr>
        <p:txBody>
          <a:bodyPr rtlCol="0" anchor="b">
            <a:noAutofit/>
          </a:bodyPr>
          <a:lstStyle>
            <a:lvl1pPr algn="ctr">
              <a:defRPr baseline="0"/>
            </a:lvl1pPr>
          </a:lstStyle>
          <a:p>
            <a:pPr lvl="0"/>
            <a:r>
              <a:rPr lang="en-US" noProof="0"/>
              <a:t>Drag picture to placeholder or click icon to add</a:t>
            </a:r>
            <a:endParaRPr lang="en-US" noProof="0" dirty="0"/>
          </a:p>
        </p:txBody>
      </p:sp>
      <p:sp>
        <p:nvSpPr>
          <p:cNvPr id="2" name="Title 1"/>
          <p:cNvSpPr>
            <a:spLocks noGrp="1"/>
          </p:cNvSpPr>
          <p:nvPr>
            <p:ph type="ctrTitle"/>
          </p:nvPr>
        </p:nvSpPr>
        <p:spPr>
          <a:xfrm>
            <a:off x="691719" y="2002854"/>
            <a:ext cx="7969100" cy="1121835"/>
          </a:xfrm>
        </p:spPr>
        <p:txBody>
          <a:bodyPr anchor="b">
            <a:normAutofit/>
          </a:bodyPr>
          <a:lstStyle>
            <a:lvl1pPr algn="l">
              <a:defRPr sz="3200"/>
            </a:lvl1pPr>
          </a:lstStyle>
          <a:p>
            <a:r>
              <a:rPr lang="en-US" dirty="0"/>
              <a:t>Click to edit Master title style</a:t>
            </a:r>
          </a:p>
        </p:txBody>
      </p:sp>
      <p:sp>
        <p:nvSpPr>
          <p:cNvPr id="3" name="Subtitle 2"/>
          <p:cNvSpPr>
            <a:spLocks noGrp="1"/>
          </p:cNvSpPr>
          <p:nvPr>
            <p:ph type="subTitle" idx="1"/>
          </p:nvPr>
        </p:nvSpPr>
        <p:spPr>
          <a:xfrm>
            <a:off x="691719" y="3254699"/>
            <a:ext cx="6470112" cy="867389"/>
          </a:xfrm>
        </p:spPr>
        <p:txBody>
          <a:bodyPr>
            <a:noAutofit/>
          </a:bodyPr>
          <a:lstStyle>
            <a:lvl1pPr marL="0" indent="0" algn="l">
              <a:buNone/>
              <a:defRPr sz="1800">
                <a:solidFill>
                  <a:srgbClr val="32A93A"/>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6" name="Text Placeholder 15"/>
          <p:cNvSpPr>
            <a:spLocks noGrp="1"/>
          </p:cNvSpPr>
          <p:nvPr>
            <p:ph type="body" sz="quarter" idx="12"/>
          </p:nvPr>
        </p:nvSpPr>
        <p:spPr>
          <a:xfrm>
            <a:off x="677334" y="5961192"/>
            <a:ext cx="2976033" cy="427347"/>
          </a:xfrm>
        </p:spPr>
        <p:txBody>
          <a:bodyPr/>
          <a:lstStyle>
            <a:lvl1pPr marL="0" algn="l" defTabSz="457200" rtl="0" eaLnBrk="1" latinLnBrk="0" hangingPunct="1">
              <a:defRPr lang="en-US" sz="1200" kern="1200" dirty="0" smtClean="0">
                <a:solidFill>
                  <a:schemeClr val="tx1"/>
                </a:solidFill>
                <a:latin typeface="+mn-lt"/>
                <a:ea typeface="+mn-ea"/>
                <a:cs typeface="+mn-cs"/>
              </a:defRPr>
            </a:lvl1pPr>
          </a:lstStyle>
          <a:p>
            <a:pPr lvl="0"/>
            <a:r>
              <a:rPr lang="en-US"/>
              <a:t>Click to edit Master text styles</a:t>
            </a:r>
          </a:p>
        </p:txBody>
      </p:sp>
    </p:spTree>
    <p:extLst>
      <p:ext uri="{BB962C8B-B14F-4D97-AF65-F5344CB8AC3E}">
        <p14:creationId xmlns:p14="http://schemas.microsoft.com/office/powerpoint/2010/main" val="35702277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744578" y="1479551"/>
            <a:ext cx="5386917" cy="639762"/>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744578" y="2119313"/>
            <a:ext cx="5386917" cy="4006850"/>
          </a:xfrm>
        </p:spPr>
        <p:txBody>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328345" y="1479551"/>
            <a:ext cx="5389033" cy="639762"/>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28345" y="2119313"/>
            <a:ext cx="5389033" cy="4006850"/>
          </a:xfrm>
        </p:spPr>
        <p:txBody>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0"/>
          </p:nvPr>
        </p:nvSpPr>
        <p:spPr/>
        <p:txBody>
          <a:bodyPr/>
          <a:lstStyle>
            <a:lvl1pPr>
              <a:defRPr/>
            </a:lvl1pPr>
          </a:lstStyle>
          <a:p>
            <a:pPr>
              <a:defRPr/>
            </a:pPr>
            <a:fld id="{9A62AB9E-946E-489E-BD50-160EE6B91091}"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19641422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p:cNvSpPr>
            <a:spLocks noGrp="1"/>
          </p:cNvSpPr>
          <p:nvPr>
            <p:ph type="sldNum" sz="quarter" idx="10"/>
          </p:nvPr>
        </p:nvSpPr>
        <p:spPr/>
        <p:txBody>
          <a:bodyPr/>
          <a:lstStyle>
            <a:lvl1pPr>
              <a:defRPr/>
            </a:lvl1pPr>
          </a:lstStyle>
          <a:p>
            <a:pPr>
              <a:defRPr/>
            </a:pPr>
            <a:fld id="{1BFF394D-8D0A-43B0-9D51-C2F1D14884DC}"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8441840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931A9F83-A0AD-44B2-8277-8FDB3A51AEB9}"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12405154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5" name="Picture 6" descr="CGB_WHiteSupergraphic.psd"/>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91722" y="2282090"/>
            <a:ext cx="7969100" cy="1121835"/>
          </a:xfrm>
        </p:spPr>
        <p:txBody>
          <a:bodyPr anchor="b">
            <a:normAutofit/>
          </a:bodyPr>
          <a:lstStyle>
            <a:lvl1pPr algn="l">
              <a:defRPr sz="3200">
                <a:latin typeface="Arial" charset="0"/>
                <a:ea typeface="Arial" charset="0"/>
                <a:cs typeface="Arial" charset="0"/>
              </a:defRPr>
            </a:lvl1pPr>
          </a:lstStyle>
          <a:p>
            <a:r>
              <a:rPr lang="en-US" dirty="0"/>
              <a:t>Click to edit Master title style</a:t>
            </a:r>
          </a:p>
        </p:txBody>
      </p:sp>
      <p:sp>
        <p:nvSpPr>
          <p:cNvPr id="3" name="Subtitle 2"/>
          <p:cNvSpPr>
            <a:spLocks noGrp="1"/>
          </p:cNvSpPr>
          <p:nvPr>
            <p:ph type="subTitle" idx="1"/>
          </p:nvPr>
        </p:nvSpPr>
        <p:spPr>
          <a:xfrm>
            <a:off x="691719" y="3533936"/>
            <a:ext cx="6470112" cy="867389"/>
          </a:xfrm>
        </p:spPr>
        <p:txBody>
          <a:bodyPr>
            <a:noAutofit/>
          </a:bodyPr>
          <a:lstStyle>
            <a:lvl1pPr marL="0" indent="0" algn="l">
              <a:buNone/>
              <a:defRPr sz="1800">
                <a:solidFill>
                  <a:srgbClr val="32A93A"/>
                </a:solidFill>
                <a:latin typeface="Arial" charset="0"/>
                <a:ea typeface="Arial" charset="0"/>
                <a:cs typeface="Arial"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6" name="Text Placeholder 15"/>
          <p:cNvSpPr>
            <a:spLocks noGrp="1"/>
          </p:cNvSpPr>
          <p:nvPr>
            <p:ph type="body" sz="quarter" idx="12"/>
          </p:nvPr>
        </p:nvSpPr>
        <p:spPr>
          <a:xfrm>
            <a:off x="677337" y="5961193"/>
            <a:ext cx="2976033" cy="427347"/>
          </a:xfrm>
        </p:spPr>
        <p:txBody>
          <a:bodyPr/>
          <a:lstStyle>
            <a:lvl1pPr marL="0" algn="l" defTabSz="457200" rtl="0" eaLnBrk="1" latinLnBrk="0" hangingPunct="1">
              <a:defRPr lang="en-US" sz="1200" kern="1200" dirty="0" smtClean="0">
                <a:solidFill>
                  <a:schemeClr val="tx1"/>
                </a:solidFill>
                <a:latin typeface="+mn-lt"/>
                <a:ea typeface="+mn-ea"/>
                <a:cs typeface="+mn-cs"/>
              </a:defRPr>
            </a:lvl1pPr>
          </a:lstStyle>
          <a:p>
            <a:pPr lvl="0"/>
            <a:r>
              <a:rPr lang="en-US"/>
              <a:t>Edit Master text styles</a:t>
            </a:r>
          </a:p>
        </p:txBody>
      </p:sp>
    </p:spTree>
    <p:extLst>
      <p:ext uri="{BB962C8B-B14F-4D97-AF65-F5344CB8AC3E}">
        <p14:creationId xmlns:p14="http://schemas.microsoft.com/office/powerpoint/2010/main" val="8841040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609600" y="274640"/>
            <a:ext cx="10972800" cy="944561"/>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9" name="Text Placeholder 2"/>
          <p:cNvSpPr>
            <a:spLocks noGrp="1"/>
          </p:cNvSpPr>
          <p:nvPr>
            <p:ph idx="1"/>
          </p:nvPr>
        </p:nvSpPr>
        <p:spPr>
          <a:xfrm>
            <a:off x="609600" y="1371602"/>
            <a:ext cx="10972800" cy="4498847"/>
          </a:xfrm>
          <a:prstGeom prst="rect">
            <a:avLst/>
          </a:prstGeom>
        </p:spPr>
        <p:txBody>
          <a:bodyPr vert="horz" lIns="91440" tIns="45720" rIns="91440" bIns="45720" rtlCol="0">
            <a:normAutofit/>
          </a:bodyPr>
          <a:lstStyle>
            <a:lvl1pPr marL="228600" indent="-228600">
              <a:buClr>
                <a:srgbClr val="66CC33"/>
              </a:buClr>
              <a:buFont typeface="Arial" pitchFamily="34" charset="0"/>
              <a:buChar char="▪"/>
              <a:defRPr/>
            </a:lvl1pPr>
            <a:lvl2pPr>
              <a:buClr>
                <a:srgbClr val="66CC33"/>
              </a:buClr>
              <a:defRPr>
                <a:solidFill>
                  <a:schemeClr val="tx1"/>
                </a:solidFill>
              </a:defRPr>
            </a:lvl2pPr>
            <a:lvl4pPr>
              <a:buClr>
                <a:srgbClr val="66CC33"/>
              </a:buClr>
              <a:defRPr>
                <a:solidFill>
                  <a:schemeClr val="tx1"/>
                </a:solidFill>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5"/>
          <p:cNvSpPr>
            <a:spLocks noGrp="1"/>
          </p:cNvSpPr>
          <p:nvPr>
            <p:ph type="sldNum" sz="quarter" idx="4"/>
          </p:nvPr>
        </p:nvSpPr>
        <p:spPr>
          <a:xfrm>
            <a:off x="8737600" y="6492876"/>
            <a:ext cx="2844800" cy="365125"/>
          </a:xfrm>
          <a:prstGeom prst="rect">
            <a:avLst/>
          </a:prstGeom>
        </p:spPr>
        <p:txBody>
          <a:bodyPr vert="horz" lIns="91440" tIns="45720" rIns="91440" bIns="45720" rtlCol="0" anchor="ctr"/>
          <a:lstStyle>
            <a:lvl1pPr algn="r">
              <a:defRPr sz="1100">
                <a:solidFill>
                  <a:schemeClr val="bg1"/>
                </a:solidFill>
                <a:latin typeface="Arial" pitchFamily="34" charset="0"/>
                <a:cs typeface="Arial" pitchFamily="34" charset="0"/>
              </a:defRPr>
            </a:lvl1pPr>
          </a:lstStyle>
          <a:p>
            <a:fld id="{FA4E9724-46C2-4DBD-9A7E-526720DC8474}" type="slidenum">
              <a:rPr lang="en-US" smtClean="0"/>
              <a:pPr/>
              <a:t>‹#›</a:t>
            </a:fld>
            <a:endParaRPr lang="en-US" dirty="0"/>
          </a:p>
        </p:txBody>
      </p:sp>
      <p:sp>
        <p:nvSpPr>
          <p:cNvPr id="12" name="Footer Placeholder 5"/>
          <p:cNvSpPr>
            <a:spLocks noGrp="1"/>
          </p:cNvSpPr>
          <p:nvPr>
            <p:ph type="ftr" sz="quarter" idx="11"/>
          </p:nvPr>
        </p:nvSpPr>
        <p:spPr>
          <a:xfrm>
            <a:off x="508000" y="6521615"/>
            <a:ext cx="7112000" cy="336386"/>
          </a:xfrm>
          <a:prstGeom prst="rect">
            <a:avLst/>
          </a:prstGeom>
        </p:spPr>
        <p:txBody>
          <a:bodyPr/>
          <a:lstStyle>
            <a:lvl1pPr>
              <a:defRPr sz="1100">
                <a:solidFill>
                  <a:schemeClr val="bg1"/>
                </a:solidFill>
                <a:latin typeface="Arial" pitchFamily="34" charset="0"/>
                <a:cs typeface="Arial" pitchFamily="34" charset="0"/>
              </a:defRPr>
            </a:lvl1pPr>
          </a:lstStyle>
          <a:p>
            <a:endParaRPr lang="en-US" dirty="0"/>
          </a:p>
        </p:txBody>
      </p:sp>
      <p:cxnSp>
        <p:nvCxnSpPr>
          <p:cNvPr id="14" name="Straight Connector 13"/>
          <p:cNvCxnSpPr/>
          <p:nvPr userDrawn="1"/>
        </p:nvCxnSpPr>
        <p:spPr>
          <a:xfrm>
            <a:off x="2844800" y="-1037192"/>
            <a:ext cx="10871200" cy="0"/>
          </a:xfrm>
          <a:prstGeom prst="line">
            <a:avLst/>
          </a:prstGeom>
          <a:ln w="12700">
            <a:solidFill>
              <a:srgbClr val="08994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14723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BRAND Content">
    <p:spTree>
      <p:nvGrpSpPr>
        <p:cNvPr id="1" name=""/>
        <p:cNvGrpSpPr/>
        <p:nvPr/>
      </p:nvGrpSpPr>
      <p:grpSpPr>
        <a:xfrm>
          <a:off x="0" y="0"/>
          <a:ext cx="0" cy="0"/>
          <a:chOff x="0" y="0"/>
          <a:chExt cx="0" cy="0"/>
        </a:xfrm>
      </p:grpSpPr>
      <p:sp>
        <p:nvSpPr>
          <p:cNvPr id="9" name="Text Placeholder 2"/>
          <p:cNvSpPr>
            <a:spLocks noGrp="1"/>
          </p:cNvSpPr>
          <p:nvPr>
            <p:ph idx="1"/>
          </p:nvPr>
        </p:nvSpPr>
        <p:spPr>
          <a:xfrm>
            <a:off x="609600" y="1371602"/>
            <a:ext cx="10972800" cy="4498847"/>
          </a:xfrm>
          <a:prstGeom prst="rect">
            <a:avLst/>
          </a:prstGeom>
        </p:spPr>
        <p:txBody>
          <a:bodyPr vert="horz" lIns="91440" tIns="45720" rIns="91440" bIns="45720" rtlCol="0">
            <a:normAutofit/>
          </a:bodyPr>
          <a:lstStyle>
            <a:lvl1pPr marL="0" indent="0">
              <a:buClr>
                <a:srgbClr val="00833F"/>
              </a:buClr>
              <a:buSzPct val="125000"/>
              <a:buFont typeface="Arial" panose="020B0604020202020204" pitchFamily="34" charset="0"/>
              <a:buNone/>
              <a:defRPr/>
            </a:lvl1pPr>
            <a:lvl2pPr>
              <a:buClr>
                <a:srgbClr val="00833F"/>
              </a:buClr>
              <a:defRPr>
                <a:solidFill>
                  <a:schemeClr val="tx1"/>
                </a:solidFill>
              </a:defRPr>
            </a:lvl2pPr>
            <a:lvl3pPr>
              <a:buClr>
                <a:srgbClr val="00833F"/>
              </a:buClr>
              <a:defRPr/>
            </a:lvl3pPr>
            <a:lvl4pPr>
              <a:buClr>
                <a:srgbClr val="00833F"/>
              </a:buClr>
              <a:defRPr>
                <a:solidFill>
                  <a:schemeClr val="tx1"/>
                </a:solidFill>
              </a:defRPr>
            </a:lvl4pPr>
            <a:lvl5pPr>
              <a:buClr>
                <a:srgbClr val="00833F"/>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Slide Number Placeholder 1">
            <a:extLst>
              <a:ext uri="{FF2B5EF4-FFF2-40B4-BE49-F238E27FC236}">
                <a16:creationId xmlns:a16="http://schemas.microsoft.com/office/drawing/2014/main" id="{DB0CACCC-A96B-924C-A7E9-D34374DB53BA}"/>
              </a:ext>
            </a:extLst>
          </p:cNvPr>
          <p:cNvSpPr>
            <a:spLocks noGrp="1"/>
          </p:cNvSpPr>
          <p:nvPr>
            <p:ph type="sldNum" sz="quarter" idx="10"/>
          </p:nvPr>
        </p:nvSpPr>
        <p:spPr/>
        <p:txBody>
          <a:bodyPr/>
          <a:lstStyle/>
          <a:p>
            <a:pPr defTabSz="457200" fontAlgn="base">
              <a:spcBef>
                <a:spcPct val="0"/>
              </a:spcBef>
              <a:spcAft>
                <a:spcPct val="0"/>
              </a:spcAft>
              <a:defRPr/>
            </a:pPr>
            <a:fld id="{69BFD10D-D674-4AC3-BCAA-5CC042494C56}" type="slidenum">
              <a:rPr lang="en-US" altLang="en-US" smtClean="0">
                <a:ea typeface="ＭＳ Ｐゴシック" pitchFamily="34" charset="-128"/>
              </a:rPr>
              <a:pPr defTabSz="457200" fontAlgn="base">
                <a:spcBef>
                  <a:spcPct val="0"/>
                </a:spcBef>
                <a:spcAft>
                  <a:spcPct val="0"/>
                </a:spcAft>
                <a:defRPr/>
              </a:pPr>
              <a:t>‹#›</a:t>
            </a:fld>
            <a:endParaRPr lang="en-US" altLang="en-US">
              <a:ea typeface="ＭＳ Ｐゴシック" pitchFamily="34" charset="-128"/>
            </a:endParaRPr>
          </a:p>
        </p:txBody>
      </p:sp>
      <p:sp>
        <p:nvSpPr>
          <p:cNvPr id="4" name="Title 3">
            <a:extLst>
              <a:ext uri="{FF2B5EF4-FFF2-40B4-BE49-F238E27FC236}">
                <a16:creationId xmlns:a16="http://schemas.microsoft.com/office/drawing/2014/main" id="{26CF7404-F509-0F44-98E9-64DE3415F7F6}"/>
              </a:ext>
            </a:extLst>
          </p:cNvPr>
          <p:cNvSpPr>
            <a:spLocks noGrp="1"/>
          </p:cNvSpPr>
          <p:nvPr>
            <p:ph type="title"/>
          </p:nvPr>
        </p:nvSpPr>
        <p:spPr>
          <a:xfrm>
            <a:off x="747184" y="747713"/>
            <a:ext cx="7380816" cy="449262"/>
          </a:xfrm>
        </p:spPr>
        <p:txBody>
          <a:bodyPr/>
          <a:lstStyle/>
          <a:p>
            <a:r>
              <a:rPr lang="en-US"/>
              <a:t>Click to edit Master title style</a:t>
            </a:r>
          </a:p>
        </p:txBody>
      </p:sp>
    </p:spTree>
    <p:extLst>
      <p:ext uri="{BB962C8B-B14F-4D97-AF65-F5344CB8AC3E}">
        <p14:creationId xmlns:p14="http://schemas.microsoft.com/office/powerpoint/2010/main" val="10763069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4" name="Picture Placeholder 13"/>
          <p:cNvSpPr>
            <a:spLocks noGrp="1"/>
          </p:cNvSpPr>
          <p:nvPr>
            <p:ph type="pic" sz="quarter" idx="11" hasCustomPrompt="1"/>
          </p:nvPr>
        </p:nvSpPr>
        <p:spPr>
          <a:xfrm>
            <a:off x="-508000" y="2654817"/>
            <a:ext cx="11470679" cy="4240247"/>
          </a:xfrm>
          <a:custGeom>
            <a:avLst/>
            <a:gdLst>
              <a:gd name="connsiteX0" fmla="*/ 0 w 914400"/>
              <a:gd name="connsiteY0" fmla="*/ 0 h 914400"/>
              <a:gd name="connsiteX1" fmla="*/ 914400 w 914400"/>
              <a:gd name="connsiteY1" fmla="*/ 0 h 914400"/>
              <a:gd name="connsiteX2" fmla="*/ 914400 w 914400"/>
              <a:gd name="connsiteY2" fmla="*/ 914400 h 914400"/>
              <a:gd name="connsiteX3" fmla="*/ 0 w 914400"/>
              <a:gd name="connsiteY3" fmla="*/ 914400 h 914400"/>
              <a:gd name="connsiteX4" fmla="*/ 0 w 914400"/>
              <a:gd name="connsiteY4" fmla="*/ 0 h 914400"/>
              <a:gd name="connsiteX0" fmla="*/ 0 w 2224087"/>
              <a:gd name="connsiteY0" fmla="*/ 2124398 h 3038798"/>
              <a:gd name="connsiteX1" fmla="*/ 2224087 w 2224087"/>
              <a:gd name="connsiteY1" fmla="*/ 0 h 3038798"/>
              <a:gd name="connsiteX2" fmla="*/ 914400 w 2224087"/>
              <a:gd name="connsiteY2" fmla="*/ 3038798 h 3038798"/>
              <a:gd name="connsiteX3" fmla="*/ 0 w 2224087"/>
              <a:gd name="connsiteY3" fmla="*/ 3038798 h 3038798"/>
              <a:gd name="connsiteX4" fmla="*/ 0 w 2224087"/>
              <a:gd name="connsiteY4" fmla="*/ 2124398 h 3038798"/>
              <a:gd name="connsiteX0" fmla="*/ 257953 w 2482040"/>
              <a:gd name="connsiteY0" fmla="*/ 2124398 h 4435798"/>
              <a:gd name="connsiteX1" fmla="*/ 2482040 w 2482040"/>
              <a:gd name="connsiteY1" fmla="*/ 0 h 4435798"/>
              <a:gd name="connsiteX2" fmla="*/ 1805672 w 2482040"/>
              <a:gd name="connsiteY2" fmla="*/ 4435798 h 4435798"/>
              <a:gd name="connsiteX3" fmla="*/ 257953 w 2482040"/>
              <a:gd name="connsiteY3" fmla="*/ 3038798 h 4435798"/>
              <a:gd name="connsiteX4" fmla="*/ 257953 w 2482040"/>
              <a:gd name="connsiteY4" fmla="*/ 2124398 h 4435798"/>
              <a:gd name="connsiteX0" fmla="*/ 112728 w 2336815"/>
              <a:gd name="connsiteY0" fmla="*/ 2124398 h 4789864"/>
              <a:gd name="connsiteX1" fmla="*/ 2336815 w 2336815"/>
              <a:gd name="connsiteY1" fmla="*/ 0 h 4789864"/>
              <a:gd name="connsiteX2" fmla="*/ 1660447 w 2336815"/>
              <a:gd name="connsiteY2" fmla="*/ 4435798 h 4789864"/>
              <a:gd name="connsiteX3" fmla="*/ 112728 w 2336815"/>
              <a:gd name="connsiteY3" fmla="*/ 2124398 h 4789864"/>
              <a:gd name="connsiteX0" fmla="*/ 112728 w 2336815"/>
              <a:gd name="connsiteY0" fmla="*/ 2124398 h 4789864"/>
              <a:gd name="connsiteX1" fmla="*/ 2336815 w 2336815"/>
              <a:gd name="connsiteY1" fmla="*/ 0 h 4789864"/>
              <a:gd name="connsiteX2" fmla="*/ 1660447 w 2336815"/>
              <a:gd name="connsiteY2" fmla="*/ 4435798 h 4789864"/>
              <a:gd name="connsiteX3" fmla="*/ 112728 w 2336815"/>
              <a:gd name="connsiteY3" fmla="*/ 2124398 h 4789864"/>
              <a:gd name="connsiteX0" fmla="*/ 112728 w 2336815"/>
              <a:gd name="connsiteY0" fmla="*/ 2509631 h 5175097"/>
              <a:gd name="connsiteX1" fmla="*/ 2336815 w 2336815"/>
              <a:gd name="connsiteY1" fmla="*/ 385233 h 5175097"/>
              <a:gd name="connsiteX2" fmla="*/ 1660447 w 2336815"/>
              <a:gd name="connsiteY2" fmla="*/ 4821031 h 5175097"/>
              <a:gd name="connsiteX3" fmla="*/ 112728 w 2336815"/>
              <a:gd name="connsiteY3" fmla="*/ 2509631 h 5175097"/>
              <a:gd name="connsiteX0" fmla="*/ 112728 w 2336815"/>
              <a:gd name="connsiteY0" fmla="*/ 2509631 h 5175097"/>
              <a:gd name="connsiteX1" fmla="*/ 2336815 w 2336815"/>
              <a:gd name="connsiteY1" fmla="*/ 385233 h 5175097"/>
              <a:gd name="connsiteX2" fmla="*/ 1660447 w 2336815"/>
              <a:gd name="connsiteY2" fmla="*/ 4821031 h 5175097"/>
              <a:gd name="connsiteX3" fmla="*/ 112728 w 2336815"/>
              <a:gd name="connsiteY3" fmla="*/ 2509631 h 5175097"/>
              <a:gd name="connsiteX0" fmla="*/ 112728 w 2349796"/>
              <a:gd name="connsiteY0" fmla="*/ 2124398 h 4789864"/>
              <a:gd name="connsiteX1" fmla="*/ 2336815 w 2349796"/>
              <a:gd name="connsiteY1" fmla="*/ 0 h 4789864"/>
              <a:gd name="connsiteX2" fmla="*/ 1660447 w 2349796"/>
              <a:gd name="connsiteY2" fmla="*/ 4435798 h 4789864"/>
              <a:gd name="connsiteX3" fmla="*/ 112728 w 2349796"/>
              <a:gd name="connsiteY3" fmla="*/ 2124398 h 4789864"/>
              <a:gd name="connsiteX0" fmla="*/ 112728 w 2349796"/>
              <a:gd name="connsiteY0" fmla="*/ 2124398 h 4789864"/>
              <a:gd name="connsiteX1" fmla="*/ 2336815 w 2349796"/>
              <a:gd name="connsiteY1" fmla="*/ 0 h 4789864"/>
              <a:gd name="connsiteX2" fmla="*/ 1660447 w 2349796"/>
              <a:gd name="connsiteY2" fmla="*/ 4435798 h 4789864"/>
              <a:gd name="connsiteX3" fmla="*/ 112728 w 2349796"/>
              <a:gd name="connsiteY3" fmla="*/ 2124398 h 4789864"/>
              <a:gd name="connsiteX0" fmla="*/ 112728 w 2349796"/>
              <a:gd name="connsiteY0" fmla="*/ 2124398 h 4789864"/>
              <a:gd name="connsiteX1" fmla="*/ 2336815 w 2349796"/>
              <a:gd name="connsiteY1" fmla="*/ 0 h 4789864"/>
              <a:gd name="connsiteX2" fmla="*/ 1660447 w 2349796"/>
              <a:gd name="connsiteY2" fmla="*/ 4435798 h 4789864"/>
              <a:gd name="connsiteX3" fmla="*/ 112728 w 2349796"/>
              <a:gd name="connsiteY3" fmla="*/ 2124398 h 4789864"/>
              <a:gd name="connsiteX0" fmla="*/ 112728 w 2349796"/>
              <a:gd name="connsiteY0" fmla="*/ 2124398 h 4789864"/>
              <a:gd name="connsiteX1" fmla="*/ 2336815 w 2349796"/>
              <a:gd name="connsiteY1" fmla="*/ 0 h 4789864"/>
              <a:gd name="connsiteX2" fmla="*/ 1660447 w 2349796"/>
              <a:gd name="connsiteY2" fmla="*/ 4435798 h 4789864"/>
              <a:gd name="connsiteX3" fmla="*/ 112728 w 2349796"/>
              <a:gd name="connsiteY3" fmla="*/ 2124398 h 4789864"/>
              <a:gd name="connsiteX0" fmla="*/ 112728 w 2349796"/>
              <a:gd name="connsiteY0" fmla="*/ 2124398 h 4789864"/>
              <a:gd name="connsiteX1" fmla="*/ 2336815 w 2349796"/>
              <a:gd name="connsiteY1" fmla="*/ 0 h 4789864"/>
              <a:gd name="connsiteX2" fmla="*/ 1660447 w 2349796"/>
              <a:gd name="connsiteY2" fmla="*/ 4435798 h 4789864"/>
              <a:gd name="connsiteX3" fmla="*/ 112728 w 2349796"/>
              <a:gd name="connsiteY3" fmla="*/ 2124398 h 4789864"/>
              <a:gd name="connsiteX0" fmla="*/ 0 w 2237068"/>
              <a:gd name="connsiteY0" fmla="*/ 2124398 h 4789864"/>
              <a:gd name="connsiteX1" fmla="*/ 2224087 w 2237068"/>
              <a:gd name="connsiteY1" fmla="*/ 0 h 4789864"/>
              <a:gd name="connsiteX2" fmla="*/ 1547719 w 2237068"/>
              <a:gd name="connsiteY2" fmla="*/ 4435798 h 4789864"/>
              <a:gd name="connsiteX3" fmla="*/ 0 w 2237068"/>
              <a:gd name="connsiteY3" fmla="*/ 2124398 h 4789864"/>
              <a:gd name="connsiteX0" fmla="*/ 0 w 3643065"/>
              <a:gd name="connsiteY0" fmla="*/ 3055731 h 4789864"/>
              <a:gd name="connsiteX1" fmla="*/ 3630084 w 3643065"/>
              <a:gd name="connsiteY1" fmla="*/ 0 h 4789864"/>
              <a:gd name="connsiteX2" fmla="*/ 2953716 w 3643065"/>
              <a:gd name="connsiteY2" fmla="*/ 4435798 h 4789864"/>
              <a:gd name="connsiteX3" fmla="*/ 0 w 3643065"/>
              <a:gd name="connsiteY3" fmla="*/ 3055731 h 4789864"/>
              <a:gd name="connsiteX0" fmla="*/ 0 w 3643065"/>
              <a:gd name="connsiteY0" fmla="*/ 3055731 h 4789864"/>
              <a:gd name="connsiteX1" fmla="*/ 3630084 w 3643065"/>
              <a:gd name="connsiteY1" fmla="*/ 0 h 4789864"/>
              <a:gd name="connsiteX2" fmla="*/ 2953716 w 3643065"/>
              <a:gd name="connsiteY2" fmla="*/ 4435798 h 4789864"/>
              <a:gd name="connsiteX3" fmla="*/ 0 w 3643065"/>
              <a:gd name="connsiteY3" fmla="*/ 3055731 h 4789864"/>
              <a:gd name="connsiteX0" fmla="*/ 0 w 3643065"/>
              <a:gd name="connsiteY0" fmla="*/ 2818664 h 4789864"/>
              <a:gd name="connsiteX1" fmla="*/ 3630084 w 3643065"/>
              <a:gd name="connsiteY1" fmla="*/ 0 h 4789864"/>
              <a:gd name="connsiteX2" fmla="*/ 2953716 w 3643065"/>
              <a:gd name="connsiteY2" fmla="*/ 4435798 h 4789864"/>
              <a:gd name="connsiteX3" fmla="*/ 0 w 3643065"/>
              <a:gd name="connsiteY3" fmla="*/ 2818664 h 4789864"/>
              <a:gd name="connsiteX0" fmla="*/ 0 w 3643065"/>
              <a:gd name="connsiteY0" fmla="*/ 3098064 h 4789864"/>
              <a:gd name="connsiteX1" fmla="*/ 3630084 w 3643065"/>
              <a:gd name="connsiteY1" fmla="*/ 0 h 4789864"/>
              <a:gd name="connsiteX2" fmla="*/ 2953716 w 3643065"/>
              <a:gd name="connsiteY2" fmla="*/ 4435798 h 4789864"/>
              <a:gd name="connsiteX3" fmla="*/ 0 w 3643065"/>
              <a:gd name="connsiteY3" fmla="*/ 3098064 h 4789864"/>
              <a:gd name="connsiteX0" fmla="*/ 2733 w 3645798"/>
              <a:gd name="connsiteY0" fmla="*/ 3098064 h 4789864"/>
              <a:gd name="connsiteX1" fmla="*/ 3632817 w 3645798"/>
              <a:gd name="connsiteY1" fmla="*/ 0 h 4789864"/>
              <a:gd name="connsiteX2" fmla="*/ 2956449 w 3645798"/>
              <a:gd name="connsiteY2" fmla="*/ 4435798 h 4789864"/>
              <a:gd name="connsiteX3" fmla="*/ 2733 w 3645798"/>
              <a:gd name="connsiteY3" fmla="*/ 3098064 h 4789864"/>
              <a:gd name="connsiteX0" fmla="*/ 2733 w 3645798"/>
              <a:gd name="connsiteY0" fmla="*/ 3098064 h 4789864"/>
              <a:gd name="connsiteX1" fmla="*/ 3632817 w 3645798"/>
              <a:gd name="connsiteY1" fmla="*/ 0 h 4789864"/>
              <a:gd name="connsiteX2" fmla="*/ 2956449 w 3645798"/>
              <a:gd name="connsiteY2" fmla="*/ 4435798 h 4789864"/>
              <a:gd name="connsiteX3" fmla="*/ 2733 w 3645798"/>
              <a:gd name="connsiteY3" fmla="*/ 3098064 h 4789864"/>
              <a:gd name="connsiteX0" fmla="*/ 2733 w 3645798"/>
              <a:gd name="connsiteY0" fmla="*/ 3098064 h 4789864"/>
              <a:gd name="connsiteX1" fmla="*/ 3632817 w 3645798"/>
              <a:gd name="connsiteY1" fmla="*/ 0 h 4789864"/>
              <a:gd name="connsiteX2" fmla="*/ 2956449 w 3645798"/>
              <a:gd name="connsiteY2" fmla="*/ 4435798 h 4789864"/>
              <a:gd name="connsiteX3" fmla="*/ 2733 w 3645798"/>
              <a:gd name="connsiteY3" fmla="*/ 3098064 h 4789864"/>
              <a:gd name="connsiteX0" fmla="*/ 2733 w 3645798"/>
              <a:gd name="connsiteY0" fmla="*/ 3098064 h 4789864"/>
              <a:gd name="connsiteX1" fmla="*/ 3632817 w 3645798"/>
              <a:gd name="connsiteY1" fmla="*/ 0 h 4789864"/>
              <a:gd name="connsiteX2" fmla="*/ 2956449 w 3645798"/>
              <a:gd name="connsiteY2" fmla="*/ 4435798 h 4789864"/>
              <a:gd name="connsiteX3" fmla="*/ 2733 w 3645798"/>
              <a:gd name="connsiteY3" fmla="*/ 3098064 h 4789864"/>
              <a:gd name="connsiteX0" fmla="*/ 2733 w 3645798"/>
              <a:gd name="connsiteY0" fmla="*/ 3098064 h 4789864"/>
              <a:gd name="connsiteX1" fmla="*/ 3632817 w 3645798"/>
              <a:gd name="connsiteY1" fmla="*/ 0 h 4789864"/>
              <a:gd name="connsiteX2" fmla="*/ 2956449 w 3645798"/>
              <a:gd name="connsiteY2" fmla="*/ 4435798 h 4789864"/>
              <a:gd name="connsiteX3" fmla="*/ 2733 w 3645798"/>
              <a:gd name="connsiteY3" fmla="*/ 3098064 h 4789864"/>
              <a:gd name="connsiteX0" fmla="*/ 2733 w 3645798"/>
              <a:gd name="connsiteY0" fmla="*/ 3098064 h 4789864"/>
              <a:gd name="connsiteX1" fmla="*/ 3632817 w 3645798"/>
              <a:gd name="connsiteY1" fmla="*/ 0 h 4789864"/>
              <a:gd name="connsiteX2" fmla="*/ 2956449 w 3645798"/>
              <a:gd name="connsiteY2" fmla="*/ 4435798 h 4789864"/>
              <a:gd name="connsiteX3" fmla="*/ 2733 w 3645798"/>
              <a:gd name="connsiteY3" fmla="*/ 3098064 h 4789864"/>
              <a:gd name="connsiteX0" fmla="*/ 2733 w 6003764"/>
              <a:gd name="connsiteY0" fmla="*/ 4440238 h 4789864"/>
              <a:gd name="connsiteX1" fmla="*/ 5990783 w 6003764"/>
              <a:gd name="connsiteY1" fmla="*/ 0 h 4789864"/>
              <a:gd name="connsiteX2" fmla="*/ 5314415 w 6003764"/>
              <a:gd name="connsiteY2" fmla="*/ 4435798 h 4789864"/>
              <a:gd name="connsiteX3" fmla="*/ 2733 w 6003764"/>
              <a:gd name="connsiteY3" fmla="*/ 4440238 h 4789864"/>
              <a:gd name="connsiteX0" fmla="*/ 2733 w 6003764"/>
              <a:gd name="connsiteY0" fmla="*/ 4440238 h 4462938"/>
              <a:gd name="connsiteX1" fmla="*/ 5990783 w 6003764"/>
              <a:gd name="connsiteY1" fmla="*/ 0 h 4462938"/>
              <a:gd name="connsiteX2" fmla="*/ 5314415 w 6003764"/>
              <a:gd name="connsiteY2" fmla="*/ 4435798 h 4462938"/>
              <a:gd name="connsiteX3" fmla="*/ 2733 w 6003764"/>
              <a:gd name="connsiteY3" fmla="*/ 4440238 h 4462938"/>
              <a:gd name="connsiteX0" fmla="*/ 0 w 6450633"/>
              <a:gd name="connsiteY0" fmla="*/ 4799091 h 4799171"/>
              <a:gd name="connsiteX1" fmla="*/ 6450614 w 6450633"/>
              <a:gd name="connsiteY1" fmla="*/ 0 h 4799171"/>
              <a:gd name="connsiteX2" fmla="*/ 5774246 w 6450633"/>
              <a:gd name="connsiteY2" fmla="*/ 4435798 h 4799171"/>
              <a:gd name="connsiteX3" fmla="*/ 0 w 6450633"/>
              <a:gd name="connsiteY3" fmla="*/ 4799091 h 4799171"/>
              <a:gd name="connsiteX0" fmla="*/ 0 w 6450633"/>
              <a:gd name="connsiteY0" fmla="*/ 4799091 h 4799171"/>
              <a:gd name="connsiteX1" fmla="*/ 6450614 w 6450633"/>
              <a:gd name="connsiteY1" fmla="*/ 0 h 4799171"/>
              <a:gd name="connsiteX2" fmla="*/ 5755896 w 6450633"/>
              <a:gd name="connsiteY2" fmla="*/ 4620019 h 4799171"/>
              <a:gd name="connsiteX3" fmla="*/ 0 w 6450633"/>
              <a:gd name="connsiteY3" fmla="*/ 4799091 h 4799171"/>
              <a:gd name="connsiteX0" fmla="*/ 5755896 w 6450633"/>
              <a:gd name="connsiteY0" fmla="*/ 4620019 h 4799171"/>
              <a:gd name="connsiteX1" fmla="*/ 0 w 6450633"/>
              <a:gd name="connsiteY1" fmla="*/ 4799091 h 4799171"/>
              <a:gd name="connsiteX2" fmla="*/ 6450614 w 6450633"/>
              <a:gd name="connsiteY2" fmla="*/ 0 h 4799171"/>
              <a:gd name="connsiteX3" fmla="*/ 5847336 w 6450633"/>
              <a:gd name="connsiteY3" fmla="*/ 4711459 h 4799171"/>
              <a:gd name="connsiteX0" fmla="*/ 940118 w 6450639"/>
              <a:gd name="connsiteY0" fmla="*/ 6876327 h 6876339"/>
              <a:gd name="connsiteX1" fmla="*/ 6 w 6450639"/>
              <a:gd name="connsiteY1" fmla="*/ 4799091 h 6876339"/>
              <a:gd name="connsiteX2" fmla="*/ 6450620 w 6450639"/>
              <a:gd name="connsiteY2" fmla="*/ 0 h 6876339"/>
              <a:gd name="connsiteX3" fmla="*/ 5847342 w 6450639"/>
              <a:gd name="connsiteY3" fmla="*/ 4711459 h 6876339"/>
              <a:gd name="connsiteX0" fmla="*/ 940118 w 6450639"/>
              <a:gd name="connsiteY0" fmla="*/ 6876327 h 6876339"/>
              <a:gd name="connsiteX1" fmla="*/ 6 w 6450639"/>
              <a:gd name="connsiteY1" fmla="*/ 4799091 h 6876339"/>
              <a:gd name="connsiteX2" fmla="*/ 6450620 w 6450639"/>
              <a:gd name="connsiteY2" fmla="*/ 0 h 6876339"/>
              <a:gd name="connsiteX3" fmla="*/ 5861698 w 6450639"/>
              <a:gd name="connsiteY3" fmla="*/ 4704681 h 6876339"/>
              <a:gd name="connsiteX0" fmla="*/ 940118 w 6450639"/>
              <a:gd name="connsiteY0" fmla="*/ 6876327 h 6876339"/>
              <a:gd name="connsiteX1" fmla="*/ 6 w 6450639"/>
              <a:gd name="connsiteY1" fmla="*/ 4799091 h 6876339"/>
              <a:gd name="connsiteX2" fmla="*/ 6450620 w 6450639"/>
              <a:gd name="connsiteY2" fmla="*/ 0 h 6876339"/>
              <a:gd name="connsiteX3" fmla="*/ 5861698 w 6450639"/>
              <a:gd name="connsiteY3" fmla="*/ 4704681 h 6876339"/>
              <a:gd name="connsiteX0" fmla="*/ 940118 w 6450639"/>
              <a:gd name="connsiteY0" fmla="*/ 6876327 h 6876339"/>
              <a:gd name="connsiteX1" fmla="*/ 6 w 6450639"/>
              <a:gd name="connsiteY1" fmla="*/ 4799091 h 6876339"/>
              <a:gd name="connsiteX2" fmla="*/ 6450620 w 6450639"/>
              <a:gd name="connsiteY2" fmla="*/ 0 h 6876339"/>
              <a:gd name="connsiteX3" fmla="*/ 5746856 w 6450639"/>
              <a:gd name="connsiteY3" fmla="*/ 4758906 h 6876339"/>
              <a:gd name="connsiteX0" fmla="*/ 940118 w 7666111"/>
              <a:gd name="connsiteY0" fmla="*/ 5206879 h 5206891"/>
              <a:gd name="connsiteX1" fmla="*/ 6 w 7666111"/>
              <a:gd name="connsiteY1" fmla="*/ 3129643 h 5206891"/>
              <a:gd name="connsiteX2" fmla="*/ 7666095 w 7666111"/>
              <a:gd name="connsiteY2" fmla="*/ 0 h 5206891"/>
              <a:gd name="connsiteX3" fmla="*/ 5746856 w 7666111"/>
              <a:gd name="connsiteY3" fmla="*/ 3089458 h 5206891"/>
              <a:gd name="connsiteX0" fmla="*/ 1086559 w 7812552"/>
              <a:gd name="connsiteY0" fmla="*/ 5206879 h 5206885"/>
              <a:gd name="connsiteX1" fmla="*/ 5 w 7812552"/>
              <a:gd name="connsiteY1" fmla="*/ 1430907 h 5206885"/>
              <a:gd name="connsiteX2" fmla="*/ 7812536 w 7812552"/>
              <a:gd name="connsiteY2" fmla="*/ 0 h 5206885"/>
              <a:gd name="connsiteX3" fmla="*/ 5893297 w 7812552"/>
              <a:gd name="connsiteY3" fmla="*/ 3089458 h 5206885"/>
              <a:gd name="connsiteX0" fmla="*/ 1086559 w 7812566"/>
              <a:gd name="connsiteY0" fmla="*/ 5206879 h 5206885"/>
              <a:gd name="connsiteX1" fmla="*/ 5 w 7812566"/>
              <a:gd name="connsiteY1" fmla="*/ 1430907 h 5206885"/>
              <a:gd name="connsiteX2" fmla="*/ 7812536 w 7812566"/>
              <a:gd name="connsiteY2" fmla="*/ 0 h 5206885"/>
              <a:gd name="connsiteX3" fmla="*/ 5893297 w 7812566"/>
              <a:gd name="connsiteY3" fmla="*/ 3089458 h 5206885"/>
              <a:gd name="connsiteX0" fmla="*/ 1086559 w 7812560"/>
              <a:gd name="connsiteY0" fmla="*/ 5206879 h 5206885"/>
              <a:gd name="connsiteX1" fmla="*/ 5 w 7812560"/>
              <a:gd name="connsiteY1" fmla="*/ 1430907 h 5206885"/>
              <a:gd name="connsiteX2" fmla="*/ 7812536 w 7812560"/>
              <a:gd name="connsiteY2" fmla="*/ 0 h 5206885"/>
              <a:gd name="connsiteX3" fmla="*/ 5410036 w 7812560"/>
              <a:gd name="connsiteY3" fmla="*/ 3850961 h 5206885"/>
              <a:gd name="connsiteX0" fmla="*/ 18174 w 7813208"/>
              <a:gd name="connsiteY0" fmla="*/ 3830317 h 3850970"/>
              <a:gd name="connsiteX1" fmla="*/ 653 w 7813208"/>
              <a:gd name="connsiteY1" fmla="*/ 1430907 h 3850970"/>
              <a:gd name="connsiteX2" fmla="*/ 7813184 w 7813208"/>
              <a:gd name="connsiteY2" fmla="*/ 0 h 3850970"/>
              <a:gd name="connsiteX3" fmla="*/ 5410684 w 7813208"/>
              <a:gd name="connsiteY3" fmla="*/ 3850961 h 3850970"/>
              <a:gd name="connsiteX0" fmla="*/ 18174 w 7813208"/>
              <a:gd name="connsiteY0" fmla="*/ 3830317 h 3850970"/>
              <a:gd name="connsiteX1" fmla="*/ 653 w 7813208"/>
              <a:gd name="connsiteY1" fmla="*/ 1430907 h 3850970"/>
              <a:gd name="connsiteX2" fmla="*/ 7813184 w 7813208"/>
              <a:gd name="connsiteY2" fmla="*/ 0 h 3850970"/>
              <a:gd name="connsiteX3" fmla="*/ 5410684 w 7813208"/>
              <a:gd name="connsiteY3" fmla="*/ 3850961 h 3850970"/>
              <a:gd name="connsiteX4" fmla="*/ 18174 w 7813208"/>
              <a:gd name="connsiteY4" fmla="*/ 3830317 h 38509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3208" h="3850970">
                <a:moveTo>
                  <a:pt x="18174" y="3830317"/>
                </a:moveTo>
                <a:cubicBezTo>
                  <a:pt x="3753" y="3836255"/>
                  <a:pt x="-2080" y="1425332"/>
                  <a:pt x="653" y="1430907"/>
                </a:cubicBezTo>
                <a:cubicBezTo>
                  <a:pt x="11781" y="1453607"/>
                  <a:pt x="7826165" y="33132"/>
                  <a:pt x="7813184" y="0"/>
                </a:cubicBezTo>
                <a:cubicBezTo>
                  <a:pt x="7822036" y="28814"/>
                  <a:pt x="5431946" y="3857896"/>
                  <a:pt x="5410684" y="3850961"/>
                </a:cubicBezTo>
                <a:lnTo>
                  <a:pt x="18174" y="3830317"/>
                </a:lnTo>
                <a:close/>
              </a:path>
            </a:pathLst>
          </a:custGeom>
          <a:solidFill>
            <a:schemeClr val="bg1">
              <a:lumMod val="75000"/>
            </a:schemeClr>
          </a:solidFill>
          <a:ln>
            <a:noFill/>
          </a:ln>
        </p:spPr>
        <p:txBody>
          <a:bodyPr anchor="b"/>
          <a:lstStyle>
            <a:lvl1pPr algn="ctr">
              <a:defRPr baseline="0"/>
            </a:lvl1pPr>
          </a:lstStyle>
          <a:p>
            <a:r>
              <a:rPr lang="en-US" dirty="0"/>
              <a:t>Image Area</a:t>
            </a:r>
          </a:p>
          <a:p>
            <a:endParaRPr lang="en-US" dirty="0"/>
          </a:p>
          <a:p>
            <a:endParaRPr lang="en-US" dirty="0"/>
          </a:p>
        </p:txBody>
      </p:sp>
      <p:sp>
        <p:nvSpPr>
          <p:cNvPr id="2" name="Title 1"/>
          <p:cNvSpPr>
            <a:spLocks noGrp="1"/>
          </p:cNvSpPr>
          <p:nvPr>
            <p:ph type="ctrTitle"/>
          </p:nvPr>
        </p:nvSpPr>
        <p:spPr>
          <a:xfrm>
            <a:off x="691719" y="1143001"/>
            <a:ext cx="7969100" cy="1121835"/>
          </a:xfrm>
        </p:spPr>
        <p:txBody>
          <a:bodyPr anchor="t" anchorCtr="0">
            <a:normAutofit/>
          </a:bodyPr>
          <a:lstStyle>
            <a:lvl1pPr algn="l">
              <a:defRPr sz="3200">
                <a:solidFill>
                  <a:srgbClr val="000090"/>
                </a:solidFill>
              </a:defRPr>
            </a:lvl1pPr>
          </a:lstStyle>
          <a:p>
            <a:r>
              <a:rPr lang="en-US" dirty="0"/>
              <a:t>Click to edit Master title style</a:t>
            </a:r>
          </a:p>
        </p:txBody>
      </p:sp>
      <p:sp>
        <p:nvSpPr>
          <p:cNvPr id="3" name="Subtitle 2"/>
          <p:cNvSpPr>
            <a:spLocks noGrp="1"/>
          </p:cNvSpPr>
          <p:nvPr>
            <p:ph type="subTitle" idx="1"/>
          </p:nvPr>
        </p:nvSpPr>
        <p:spPr>
          <a:xfrm>
            <a:off x="691719" y="2286001"/>
            <a:ext cx="6470112" cy="867389"/>
          </a:xfrm>
        </p:spPr>
        <p:txBody>
          <a:bodyPr lIns="0" tIns="0" rIns="0" bIns="0">
            <a:noAutofit/>
          </a:bodyPr>
          <a:lstStyle>
            <a:lvl1pPr marL="0" indent="0" algn="l">
              <a:buNone/>
              <a:defRPr sz="1800">
                <a:solidFill>
                  <a:srgbClr val="00009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10" name="Picture 9" descr="CGB Logo.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771355" y="5486400"/>
            <a:ext cx="1811044" cy="914400"/>
          </a:xfrm>
          <a:prstGeom prst="rect">
            <a:avLst/>
          </a:prstGeom>
        </p:spPr>
      </p:pic>
      <p:sp>
        <p:nvSpPr>
          <p:cNvPr id="11" name="AutoShape 30"/>
          <p:cNvSpPr>
            <a:spLocks/>
          </p:cNvSpPr>
          <p:nvPr userDrawn="1"/>
        </p:nvSpPr>
        <p:spPr bwMode="auto">
          <a:xfrm rot="1628109">
            <a:off x="12164162" y="-984143"/>
            <a:ext cx="3635391" cy="4498168"/>
          </a:xfrm>
          <a:custGeom>
            <a:avLst/>
            <a:gdLst/>
            <a:ahLst/>
            <a:cxnLst/>
            <a:rect l="0" t="0" r="r" b="b"/>
            <a:pathLst>
              <a:path w="21600" h="21600">
                <a:moveTo>
                  <a:pt x="21600" y="4990"/>
                </a:moveTo>
                <a:lnTo>
                  <a:pt x="11049" y="9793"/>
                </a:lnTo>
                <a:lnTo>
                  <a:pt x="13073" y="0"/>
                </a:lnTo>
                <a:lnTo>
                  <a:pt x="4544" y="0"/>
                </a:lnTo>
                <a:lnTo>
                  <a:pt x="0" y="21600"/>
                </a:lnTo>
                <a:lnTo>
                  <a:pt x="21600" y="11390"/>
                </a:lnTo>
                <a:cubicBezTo>
                  <a:pt x="21600" y="11390"/>
                  <a:pt x="21600" y="4990"/>
                  <a:pt x="21600" y="4990"/>
                </a:cubicBezTo>
                <a:close/>
                <a:moveTo>
                  <a:pt x="21600" y="4990"/>
                </a:moveTo>
              </a:path>
            </a:pathLst>
          </a:custGeom>
          <a:solidFill>
            <a:srgbClr val="FC009F"/>
          </a:solidFill>
          <a:ln>
            <a:noFill/>
          </a:ln>
        </p:spPr>
        <p:txBody>
          <a:bodyPr lIns="0" tIns="0" rIns="0" bIns="0"/>
          <a:lstStyle/>
          <a:p>
            <a:endParaRPr lang="en-US" sz="1800"/>
          </a:p>
        </p:txBody>
      </p:sp>
      <p:sp>
        <p:nvSpPr>
          <p:cNvPr id="16" name="Text Placeholder 15"/>
          <p:cNvSpPr>
            <a:spLocks noGrp="1"/>
          </p:cNvSpPr>
          <p:nvPr>
            <p:ph type="body" sz="quarter" idx="12" hasCustomPrompt="1"/>
          </p:nvPr>
        </p:nvSpPr>
        <p:spPr>
          <a:xfrm>
            <a:off x="677334" y="3154054"/>
            <a:ext cx="2976033" cy="427347"/>
          </a:xfrm>
        </p:spPr>
        <p:txBody>
          <a:bodyPr lIns="0" tIns="0" rIns="0" bIns="0"/>
          <a:lstStyle>
            <a:lvl1pPr marL="0" algn="l" defTabSz="457200" rtl="0" eaLnBrk="1" latinLnBrk="0" hangingPunct="1">
              <a:defRPr lang="en-US" sz="1800" kern="1200" dirty="0" smtClean="0">
                <a:solidFill>
                  <a:srgbClr val="000090"/>
                </a:solidFill>
                <a:latin typeface="Proxima Nova Thin"/>
                <a:ea typeface="+mn-ea"/>
                <a:cs typeface="Proxima Nova Thin"/>
              </a:defRPr>
            </a:lvl1pPr>
          </a:lstStyle>
          <a:p>
            <a:pPr lvl="0"/>
            <a:r>
              <a:rPr lang="en-US" dirty="0"/>
              <a:t>Date here</a:t>
            </a:r>
          </a:p>
        </p:txBody>
      </p:sp>
    </p:spTree>
    <p:extLst>
      <p:ext uri="{BB962C8B-B14F-4D97-AF65-F5344CB8AC3E}">
        <p14:creationId xmlns:p14="http://schemas.microsoft.com/office/powerpoint/2010/main" val="952895969"/>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7" name="Picture Placeholder 13"/>
          <p:cNvSpPr>
            <a:spLocks noGrp="1"/>
          </p:cNvSpPr>
          <p:nvPr>
            <p:ph type="pic" sz="quarter" idx="11" hasCustomPrompt="1"/>
          </p:nvPr>
        </p:nvSpPr>
        <p:spPr>
          <a:xfrm>
            <a:off x="-120" y="2512279"/>
            <a:ext cx="12239328" cy="4369827"/>
          </a:xfrm>
          <a:custGeom>
            <a:avLst/>
            <a:gdLst>
              <a:gd name="connsiteX0" fmla="*/ 0 w 914400"/>
              <a:gd name="connsiteY0" fmla="*/ 0 h 914400"/>
              <a:gd name="connsiteX1" fmla="*/ 914400 w 914400"/>
              <a:gd name="connsiteY1" fmla="*/ 0 h 914400"/>
              <a:gd name="connsiteX2" fmla="*/ 914400 w 914400"/>
              <a:gd name="connsiteY2" fmla="*/ 914400 h 914400"/>
              <a:gd name="connsiteX3" fmla="*/ 0 w 914400"/>
              <a:gd name="connsiteY3" fmla="*/ 914400 h 914400"/>
              <a:gd name="connsiteX4" fmla="*/ 0 w 914400"/>
              <a:gd name="connsiteY4" fmla="*/ 0 h 914400"/>
              <a:gd name="connsiteX0" fmla="*/ 0 w 2224087"/>
              <a:gd name="connsiteY0" fmla="*/ 2124398 h 3038798"/>
              <a:gd name="connsiteX1" fmla="*/ 2224087 w 2224087"/>
              <a:gd name="connsiteY1" fmla="*/ 0 h 3038798"/>
              <a:gd name="connsiteX2" fmla="*/ 914400 w 2224087"/>
              <a:gd name="connsiteY2" fmla="*/ 3038798 h 3038798"/>
              <a:gd name="connsiteX3" fmla="*/ 0 w 2224087"/>
              <a:gd name="connsiteY3" fmla="*/ 3038798 h 3038798"/>
              <a:gd name="connsiteX4" fmla="*/ 0 w 2224087"/>
              <a:gd name="connsiteY4" fmla="*/ 2124398 h 3038798"/>
              <a:gd name="connsiteX0" fmla="*/ 257953 w 2482040"/>
              <a:gd name="connsiteY0" fmla="*/ 2124398 h 4435798"/>
              <a:gd name="connsiteX1" fmla="*/ 2482040 w 2482040"/>
              <a:gd name="connsiteY1" fmla="*/ 0 h 4435798"/>
              <a:gd name="connsiteX2" fmla="*/ 1805672 w 2482040"/>
              <a:gd name="connsiteY2" fmla="*/ 4435798 h 4435798"/>
              <a:gd name="connsiteX3" fmla="*/ 257953 w 2482040"/>
              <a:gd name="connsiteY3" fmla="*/ 3038798 h 4435798"/>
              <a:gd name="connsiteX4" fmla="*/ 257953 w 2482040"/>
              <a:gd name="connsiteY4" fmla="*/ 2124398 h 4435798"/>
              <a:gd name="connsiteX0" fmla="*/ 112728 w 2336815"/>
              <a:gd name="connsiteY0" fmla="*/ 2124398 h 4789864"/>
              <a:gd name="connsiteX1" fmla="*/ 2336815 w 2336815"/>
              <a:gd name="connsiteY1" fmla="*/ 0 h 4789864"/>
              <a:gd name="connsiteX2" fmla="*/ 1660447 w 2336815"/>
              <a:gd name="connsiteY2" fmla="*/ 4435798 h 4789864"/>
              <a:gd name="connsiteX3" fmla="*/ 112728 w 2336815"/>
              <a:gd name="connsiteY3" fmla="*/ 2124398 h 4789864"/>
              <a:gd name="connsiteX0" fmla="*/ 112728 w 2336815"/>
              <a:gd name="connsiteY0" fmla="*/ 2124398 h 4789864"/>
              <a:gd name="connsiteX1" fmla="*/ 2336815 w 2336815"/>
              <a:gd name="connsiteY1" fmla="*/ 0 h 4789864"/>
              <a:gd name="connsiteX2" fmla="*/ 1660447 w 2336815"/>
              <a:gd name="connsiteY2" fmla="*/ 4435798 h 4789864"/>
              <a:gd name="connsiteX3" fmla="*/ 112728 w 2336815"/>
              <a:gd name="connsiteY3" fmla="*/ 2124398 h 4789864"/>
              <a:gd name="connsiteX0" fmla="*/ 112728 w 2336815"/>
              <a:gd name="connsiteY0" fmla="*/ 2509631 h 5175097"/>
              <a:gd name="connsiteX1" fmla="*/ 2336815 w 2336815"/>
              <a:gd name="connsiteY1" fmla="*/ 385233 h 5175097"/>
              <a:gd name="connsiteX2" fmla="*/ 1660447 w 2336815"/>
              <a:gd name="connsiteY2" fmla="*/ 4821031 h 5175097"/>
              <a:gd name="connsiteX3" fmla="*/ 112728 w 2336815"/>
              <a:gd name="connsiteY3" fmla="*/ 2509631 h 5175097"/>
              <a:gd name="connsiteX0" fmla="*/ 112728 w 2336815"/>
              <a:gd name="connsiteY0" fmla="*/ 2509631 h 5175097"/>
              <a:gd name="connsiteX1" fmla="*/ 2336815 w 2336815"/>
              <a:gd name="connsiteY1" fmla="*/ 385233 h 5175097"/>
              <a:gd name="connsiteX2" fmla="*/ 1660447 w 2336815"/>
              <a:gd name="connsiteY2" fmla="*/ 4821031 h 5175097"/>
              <a:gd name="connsiteX3" fmla="*/ 112728 w 2336815"/>
              <a:gd name="connsiteY3" fmla="*/ 2509631 h 5175097"/>
              <a:gd name="connsiteX0" fmla="*/ 112728 w 2349796"/>
              <a:gd name="connsiteY0" fmla="*/ 2124398 h 4789864"/>
              <a:gd name="connsiteX1" fmla="*/ 2336815 w 2349796"/>
              <a:gd name="connsiteY1" fmla="*/ 0 h 4789864"/>
              <a:gd name="connsiteX2" fmla="*/ 1660447 w 2349796"/>
              <a:gd name="connsiteY2" fmla="*/ 4435798 h 4789864"/>
              <a:gd name="connsiteX3" fmla="*/ 112728 w 2349796"/>
              <a:gd name="connsiteY3" fmla="*/ 2124398 h 4789864"/>
              <a:gd name="connsiteX0" fmla="*/ 112728 w 2349796"/>
              <a:gd name="connsiteY0" fmla="*/ 2124398 h 4789864"/>
              <a:gd name="connsiteX1" fmla="*/ 2336815 w 2349796"/>
              <a:gd name="connsiteY1" fmla="*/ 0 h 4789864"/>
              <a:gd name="connsiteX2" fmla="*/ 1660447 w 2349796"/>
              <a:gd name="connsiteY2" fmla="*/ 4435798 h 4789864"/>
              <a:gd name="connsiteX3" fmla="*/ 112728 w 2349796"/>
              <a:gd name="connsiteY3" fmla="*/ 2124398 h 4789864"/>
              <a:gd name="connsiteX0" fmla="*/ 112728 w 2349796"/>
              <a:gd name="connsiteY0" fmla="*/ 2124398 h 4789864"/>
              <a:gd name="connsiteX1" fmla="*/ 2336815 w 2349796"/>
              <a:gd name="connsiteY1" fmla="*/ 0 h 4789864"/>
              <a:gd name="connsiteX2" fmla="*/ 1660447 w 2349796"/>
              <a:gd name="connsiteY2" fmla="*/ 4435798 h 4789864"/>
              <a:gd name="connsiteX3" fmla="*/ 112728 w 2349796"/>
              <a:gd name="connsiteY3" fmla="*/ 2124398 h 4789864"/>
              <a:gd name="connsiteX0" fmla="*/ 112728 w 2349796"/>
              <a:gd name="connsiteY0" fmla="*/ 2124398 h 4789864"/>
              <a:gd name="connsiteX1" fmla="*/ 2336815 w 2349796"/>
              <a:gd name="connsiteY1" fmla="*/ 0 h 4789864"/>
              <a:gd name="connsiteX2" fmla="*/ 1660447 w 2349796"/>
              <a:gd name="connsiteY2" fmla="*/ 4435798 h 4789864"/>
              <a:gd name="connsiteX3" fmla="*/ 112728 w 2349796"/>
              <a:gd name="connsiteY3" fmla="*/ 2124398 h 4789864"/>
              <a:gd name="connsiteX0" fmla="*/ 112728 w 2349796"/>
              <a:gd name="connsiteY0" fmla="*/ 2124398 h 4789864"/>
              <a:gd name="connsiteX1" fmla="*/ 2336815 w 2349796"/>
              <a:gd name="connsiteY1" fmla="*/ 0 h 4789864"/>
              <a:gd name="connsiteX2" fmla="*/ 1660447 w 2349796"/>
              <a:gd name="connsiteY2" fmla="*/ 4435798 h 4789864"/>
              <a:gd name="connsiteX3" fmla="*/ 112728 w 2349796"/>
              <a:gd name="connsiteY3" fmla="*/ 2124398 h 4789864"/>
              <a:gd name="connsiteX0" fmla="*/ 0 w 2237068"/>
              <a:gd name="connsiteY0" fmla="*/ 2124398 h 4789864"/>
              <a:gd name="connsiteX1" fmla="*/ 2224087 w 2237068"/>
              <a:gd name="connsiteY1" fmla="*/ 0 h 4789864"/>
              <a:gd name="connsiteX2" fmla="*/ 1547719 w 2237068"/>
              <a:gd name="connsiteY2" fmla="*/ 4435798 h 4789864"/>
              <a:gd name="connsiteX3" fmla="*/ 0 w 2237068"/>
              <a:gd name="connsiteY3" fmla="*/ 2124398 h 4789864"/>
              <a:gd name="connsiteX0" fmla="*/ 0 w 3643065"/>
              <a:gd name="connsiteY0" fmla="*/ 3055731 h 4789864"/>
              <a:gd name="connsiteX1" fmla="*/ 3630084 w 3643065"/>
              <a:gd name="connsiteY1" fmla="*/ 0 h 4789864"/>
              <a:gd name="connsiteX2" fmla="*/ 2953716 w 3643065"/>
              <a:gd name="connsiteY2" fmla="*/ 4435798 h 4789864"/>
              <a:gd name="connsiteX3" fmla="*/ 0 w 3643065"/>
              <a:gd name="connsiteY3" fmla="*/ 3055731 h 4789864"/>
              <a:gd name="connsiteX0" fmla="*/ 0 w 3643065"/>
              <a:gd name="connsiteY0" fmla="*/ 3055731 h 4789864"/>
              <a:gd name="connsiteX1" fmla="*/ 3630084 w 3643065"/>
              <a:gd name="connsiteY1" fmla="*/ 0 h 4789864"/>
              <a:gd name="connsiteX2" fmla="*/ 2953716 w 3643065"/>
              <a:gd name="connsiteY2" fmla="*/ 4435798 h 4789864"/>
              <a:gd name="connsiteX3" fmla="*/ 0 w 3643065"/>
              <a:gd name="connsiteY3" fmla="*/ 3055731 h 4789864"/>
              <a:gd name="connsiteX0" fmla="*/ 0 w 3643065"/>
              <a:gd name="connsiteY0" fmla="*/ 2818664 h 4789864"/>
              <a:gd name="connsiteX1" fmla="*/ 3630084 w 3643065"/>
              <a:gd name="connsiteY1" fmla="*/ 0 h 4789864"/>
              <a:gd name="connsiteX2" fmla="*/ 2953716 w 3643065"/>
              <a:gd name="connsiteY2" fmla="*/ 4435798 h 4789864"/>
              <a:gd name="connsiteX3" fmla="*/ 0 w 3643065"/>
              <a:gd name="connsiteY3" fmla="*/ 2818664 h 4789864"/>
              <a:gd name="connsiteX0" fmla="*/ 0 w 3643065"/>
              <a:gd name="connsiteY0" fmla="*/ 3098064 h 4789864"/>
              <a:gd name="connsiteX1" fmla="*/ 3630084 w 3643065"/>
              <a:gd name="connsiteY1" fmla="*/ 0 h 4789864"/>
              <a:gd name="connsiteX2" fmla="*/ 2953716 w 3643065"/>
              <a:gd name="connsiteY2" fmla="*/ 4435798 h 4789864"/>
              <a:gd name="connsiteX3" fmla="*/ 0 w 3643065"/>
              <a:gd name="connsiteY3" fmla="*/ 3098064 h 4789864"/>
              <a:gd name="connsiteX0" fmla="*/ 2733 w 3645798"/>
              <a:gd name="connsiteY0" fmla="*/ 3098064 h 4789864"/>
              <a:gd name="connsiteX1" fmla="*/ 3632817 w 3645798"/>
              <a:gd name="connsiteY1" fmla="*/ 0 h 4789864"/>
              <a:gd name="connsiteX2" fmla="*/ 2956449 w 3645798"/>
              <a:gd name="connsiteY2" fmla="*/ 4435798 h 4789864"/>
              <a:gd name="connsiteX3" fmla="*/ 2733 w 3645798"/>
              <a:gd name="connsiteY3" fmla="*/ 3098064 h 4789864"/>
              <a:gd name="connsiteX0" fmla="*/ 2733 w 3645798"/>
              <a:gd name="connsiteY0" fmla="*/ 3098064 h 4789864"/>
              <a:gd name="connsiteX1" fmla="*/ 3632817 w 3645798"/>
              <a:gd name="connsiteY1" fmla="*/ 0 h 4789864"/>
              <a:gd name="connsiteX2" fmla="*/ 2956449 w 3645798"/>
              <a:gd name="connsiteY2" fmla="*/ 4435798 h 4789864"/>
              <a:gd name="connsiteX3" fmla="*/ 2733 w 3645798"/>
              <a:gd name="connsiteY3" fmla="*/ 3098064 h 4789864"/>
              <a:gd name="connsiteX0" fmla="*/ 2733 w 3645798"/>
              <a:gd name="connsiteY0" fmla="*/ 3098064 h 4789864"/>
              <a:gd name="connsiteX1" fmla="*/ 3632817 w 3645798"/>
              <a:gd name="connsiteY1" fmla="*/ 0 h 4789864"/>
              <a:gd name="connsiteX2" fmla="*/ 2956449 w 3645798"/>
              <a:gd name="connsiteY2" fmla="*/ 4435798 h 4789864"/>
              <a:gd name="connsiteX3" fmla="*/ 2733 w 3645798"/>
              <a:gd name="connsiteY3" fmla="*/ 3098064 h 4789864"/>
              <a:gd name="connsiteX0" fmla="*/ 2733 w 3645798"/>
              <a:gd name="connsiteY0" fmla="*/ 3098064 h 4789864"/>
              <a:gd name="connsiteX1" fmla="*/ 3632817 w 3645798"/>
              <a:gd name="connsiteY1" fmla="*/ 0 h 4789864"/>
              <a:gd name="connsiteX2" fmla="*/ 2956449 w 3645798"/>
              <a:gd name="connsiteY2" fmla="*/ 4435798 h 4789864"/>
              <a:gd name="connsiteX3" fmla="*/ 2733 w 3645798"/>
              <a:gd name="connsiteY3" fmla="*/ 3098064 h 4789864"/>
              <a:gd name="connsiteX0" fmla="*/ 2733 w 3645798"/>
              <a:gd name="connsiteY0" fmla="*/ 3098064 h 4789864"/>
              <a:gd name="connsiteX1" fmla="*/ 3632817 w 3645798"/>
              <a:gd name="connsiteY1" fmla="*/ 0 h 4789864"/>
              <a:gd name="connsiteX2" fmla="*/ 2956449 w 3645798"/>
              <a:gd name="connsiteY2" fmla="*/ 4435798 h 4789864"/>
              <a:gd name="connsiteX3" fmla="*/ 2733 w 3645798"/>
              <a:gd name="connsiteY3" fmla="*/ 3098064 h 4789864"/>
              <a:gd name="connsiteX0" fmla="*/ 2733 w 3645798"/>
              <a:gd name="connsiteY0" fmla="*/ 3098064 h 4789864"/>
              <a:gd name="connsiteX1" fmla="*/ 3632817 w 3645798"/>
              <a:gd name="connsiteY1" fmla="*/ 0 h 4789864"/>
              <a:gd name="connsiteX2" fmla="*/ 2956449 w 3645798"/>
              <a:gd name="connsiteY2" fmla="*/ 4435798 h 4789864"/>
              <a:gd name="connsiteX3" fmla="*/ 2733 w 3645798"/>
              <a:gd name="connsiteY3" fmla="*/ 3098064 h 4789864"/>
              <a:gd name="connsiteX0" fmla="*/ 2733 w 6003764"/>
              <a:gd name="connsiteY0" fmla="*/ 4440238 h 4789864"/>
              <a:gd name="connsiteX1" fmla="*/ 5990783 w 6003764"/>
              <a:gd name="connsiteY1" fmla="*/ 0 h 4789864"/>
              <a:gd name="connsiteX2" fmla="*/ 5314415 w 6003764"/>
              <a:gd name="connsiteY2" fmla="*/ 4435798 h 4789864"/>
              <a:gd name="connsiteX3" fmla="*/ 2733 w 6003764"/>
              <a:gd name="connsiteY3" fmla="*/ 4440238 h 4789864"/>
              <a:gd name="connsiteX0" fmla="*/ 2733 w 6003764"/>
              <a:gd name="connsiteY0" fmla="*/ 4440238 h 4462938"/>
              <a:gd name="connsiteX1" fmla="*/ 5990783 w 6003764"/>
              <a:gd name="connsiteY1" fmla="*/ 0 h 4462938"/>
              <a:gd name="connsiteX2" fmla="*/ 5314415 w 6003764"/>
              <a:gd name="connsiteY2" fmla="*/ 4435798 h 4462938"/>
              <a:gd name="connsiteX3" fmla="*/ 2733 w 6003764"/>
              <a:gd name="connsiteY3" fmla="*/ 4440238 h 4462938"/>
              <a:gd name="connsiteX0" fmla="*/ 0 w 6450633"/>
              <a:gd name="connsiteY0" fmla="*/ 4799091 h 4799171"/>
              <a:gd name="connsiteX1" fmla="*/ 6450614 w 6450633"/>
              <a:gd name="connsiteY1" fmla="*/ 0 h 4799171"/>
              <a:gd name="connsiteX2" fmla="*/ 5774246 w 6450633"/>
              <a:gd name="connsiteY2" fmla="*/ 4435798 h 4799171"/>
              <a:gd name="connsiteX3" fmla="*/ 0 w 6450633"/>
              <a:gd name="connsiteY3" fmla="*/ 4799091 h 4799171"/>
              <a:gd name="connsiteX0" fmla="*/ 0 w 6450633"/>
              <a:gd name="connsiteY0" fmla="*/ 4799091 h 4799171"/>
              <a:gd name="connsiteX1" fmla="*/ 6450614 w 6450633"/>
              <a:gd name="connsiteY1" fmla="*/ 0 h 4799171"/>
              <a:gd name="connsiteX2" fmla="*/ 5755896 w 6450633"/>
              <a:gd name="connsiteY2" fmla="*/ 4620019 h 4799171"/>
              <a:gd name="connsiteX3" fmla="*/ 0 w 6450633"/>
              <a:gd name="connsiteY3" fmla="*/ 4799091 h 4799171"/>
              <a:gd name="connsiteX0" fmla="*/ 5755896 w 6450633"/>
              <a:gd name="connsiteY0" fmla="*/ 4620019 h 4799171"/>
              <a:gd name="connsiteX1" fmla="*/ 0 w 6450633"/>
              <a:gd name="connsiteY1" fmla="*/ 4799091 h 4799171"/>
              <a:gd name="connsiteX2" fmla="*/ 6450614 w 6450633"/>
              <a:gd name="connsiteY2" fmla="*/ 0 h 4799171"/>
              <a:gd name="connsiteX3" fmla="*/ 5847336 w 6450633"/>
              <a:gd name="connsiteY3" fmla="*/ 4711459 h 4799171"/>
              <a:gd name="connsiteX0" fmla="*/ 940118 w 6450639"/>
              <a:gd name="connsiteY0" fmla="*/ 6876327 h 6876339"/>
              <a:gd name="connsiteX1" fmla="*/ 6 w 6450639"/>
              <a:gd name="connsiteY1" fmla="*/ 4799091 h 6876339"/>
              <a:gd name="connsiteX2" fmla="*/ 6450620 w 6450639"/>
              <a:gd name="connsiteY2" fmla="*/ 0 h 6876339"/>
              <a:gd name="connsiteX3" fmla="*/ 5847342 w 6450639"/>
              <a:gd name="connsiteY3" fmla="*/ 4711459 h 6876339"/>
              <a:gd name="connsiteX0" fmla="*/ 940118 w 6450639"/>
              <a:gd name="connsiteY0" fmla="*/ 6876327 h 6876339"/>
              <a:gd name="connsiteX1" fmla="*/ 6 w 6450639"/>
              <a:gd name="connsiteY1" fmla="*/ 4799091 h 6876339"/>
              <a:gd name="connsiteX2" fmla="*/ 6450620 w 6450639"/>
              <a:gd name="connsiteY2" fmla="*/ 0 h 6876339"/>
              <a:gd name="connsiteX3" fmla="*/ 5861698 w 6450639"/>
              <a:gd name="connsiteY3" fmla="*/ 4704681 h 6876339"/>
              <a:gd name="connsiteX0" fmla="*/ 940118 w 6450639"/>
              <a:gd name="connsiteY0" fmla="*/ 6876327 h 6876339"/>
              <a:gd name="connsiteX1" fmla="*/ 6 w 6450639"/>
              <a:gd name="connsiteY1" fmla="*/ 4799091 h 6876339"/>
              <a:gd name="connsiteX2" fmla="*/ 6450620 w 6450639"/>
              <a:gd name="connsiteY2" fmla="*/ 0 h 6876339"/>
              <a:gd name="connsiteX3" fmla="*/ 5861698 w 6450639"/>
              <a:gd name="connsiteY3" fmla="*/ 4704681 h 6876339"/>
              <a:gd name="connsiteX0" fmla="*/ 940118 w 6450639"/>
              <a:gd name="connsiteY0" fmla="*/ 6876327 h 6876339"/>
              <a:gd name="connsiteX1" fmla="*/ 6 w 6450639"/>
              <a:gd name="connsiteY1" fmla="*/ 4799091 h 6876339"/>
              <a:gd name="connsiteX2" fmla="*/ 6450620 w 6450639"/>
              <a:gd name="connsiteY2" fmla="*/ 0 h 6876339"/>
              <a:gd name="connsiteX3" fmla="*/ 5746856 w 6450639"/>
              <a:gd name="connsiteY3" fmla="*/ 4758906 h 6876339"/>
              <a:gd name="connsiteX0" fmla="*/ 940118 w 7666111"/>
              <a:gd name="connsiteY0" fmla="*/ 5206879 h 5206891"/>
              <a:gd name="connsiteX1" fmla="*/ 6 w 7666111"/>
              <a:gd name="connsiteY1" fmla="*/ 3129643 h 5206891"/>
              <a:gd name="connsiteX2" fmla="*/ 7666095 w 7666111"/>
              <a:gd name="connsiteY2" fmla="*/ 0 h 5206891"/>
              <a:gd name="connsiteX3" fmla="*/ 5746856 w 7666111"/>
              <a:gd name="connsiteY3" fmla="*/ 3089458 h 5206891"/>
              <a:gd name="connsiteX0" fmla="*/ 1086559 w 7812552"/>
              <a:gd name="connsiteY0" fmla="*/ 5206879 h 5206885"/>
              <a:gd name="connsiteX1" fmla="*/ 5 w 7812552"/>
              <a:gd name="connsiteY1" fmla="*/ 1430907 h 5206885"/>
              <a:gd name="connsiteX2" fmla="*/ 7812536 w 7812552"/>
              <a:gd name="connsiteY2" fmla="*/ 0 h 5206885"/>
              <a:gd name="connsiteX3" fmla="*/ 5893297 w 7812552"/>
              <a:gd name="connsiteY3" fmla="*/ 3089458 h 5206885"/>
              <a:gd name="connsiteX0" fmla="*/ 1086559 w 7812566"/>
              <a:gd name="connsiteY0" fmla="*/ 5206879 h 5206885"/>
              <a:gd name="connsiteX1" fmla="*/ 5 w 7812566"/>
              <a:gd name="connsiteY1" fmla="*/ 1430907 h 5206885"/>
              <a:gd name="connsiteX2" fmla="*/ 7812536 w 7812566"/>
              <a:gd name="connsiteY2" fmla="*/ 0 h 5206885"/>
              <a:gd name="connsiteX3" fmla="*/ 5893297 w 7812566"/>
              <a:gd name="connsiteY3" fmla="*/ 3089458 h 5206885"/>
              <a:gd name="connsiteX0" fmla="*/ 1086559 w 7812560"/>
              <a:gd name="connsiteY0" fmla="*/ 5206879 h 5206885"/>
              <a:gd name="connsiteX1" fmla="*/ 5 w 7812560"/>
              <a:gd name="connsiteY1" fmla="*/ 1430907 h 5206885"/>
              <a:gd name="connsiteX2" fmla="*/ 7812536 w 7812560"/>
              <a:gd name="connsiteY2" fmla="*/ 0 h 5206885"/>
              <a:gd name="connsiteX3" fmla="*/ 5410036 w 7812560"/>
              <a:gd name="connsiteY3" fmla="*/ 3850961 h 5206885"/>
              <a:gd name="connsiteX0" fmla="*/ 18174 w 7813208"/>
              <a:gd name="connsiteY0" fmla="*/ 3830317 h 3850970"/>
              <a:gd name="connsiteX1" fmla="*/ 653 w 7813208"/>
              <a:gd name="connsiteY1" fmla="*/ 1430907 h 3850970"/>
              <a:gd name="connsiteX2" fmla="*/ 7813184 w 7813208"/>
              <a:gd name="connsiteY2" fmla="*/ 0 h 3850970"/>
              <a:gd name="connsiteX3" fmla="*/ 5410684 w 7813208"/>
              <a:gd name="connsiteY3" fmla="*/ 3850961 h 3850970"/>
              <a:gd name="connsiteX0" fmla="*/ 18174 w 7813208"/>
              <a:gd name="connsiteY0" fmla="*/ 3830317 h 3850970"/>
              <a:gd name="connsiteX1" fmla="*/ 653 w 7813208"/>
              <a:gd name="connsiteY1" fmla="*/ 1430907 h 3850970"/>
              <a:gd name="connsiteX2" fmla="*/ 7813184 w 7813208"/>
              <a:gd name="connsiteY2" fmla="*/ 0 h 3850970"/>
              <a:gd name="connsiteX3" fmla="*/ 5410684 w 7813208"/>
              <a:gd name="connsiteY3" fmla="*/ 3850961 h 3850970"/>
              <a:gd name="connsiteX4" fmla="*/ 18174 w 7813208"/>
              <a:gd name="connsiteY4" fmla="*/ 3830317 h 3850970"/>
              <a:gd name="connsiteX0" fmla="*/ 18174 w 8472269"/>
              <a:gd name="connsiteY0" fmla="*/ 3959769 h 3980422"/>
              <a:gd name="connsiteX1" fmla="*/ 653 w 8472269"/>
              <a:gd name="connsiteY1" fmla="*/ 1560359 h 3980422"/>
              <a:gd name="connsiteX2" fmla="*/ 8472250 w 8472269"/>
              <a:gd name="connsiteY2" fmla="*/ 0 h 3980422"/>
              <a:gd name="connsiteX3" fmla="*/ 5410684 w 8472269"/>
              <a:gd name="connsiteY3" fmla="*/ 3980413 h 3980422"/>
              <a:gd name="connsiteX4" fmla="*/ 18174 w 8472269"/>
              <a:gd name="connsiteY4" fmla="*/ 3959769 h 3980422"/>
              <a:gd name="connsiteX0" fmla="*/ 18174 w 8475096"/>
              <a:gd name="connsiteY0" fmla="*/ 3959769 h 3968654"/>
              <a:gd name="connsiteX1" fmla="*/ 653 w 8475096"/>
              <a:gd name="connsiteY1" fmla="*/ 1560359 h 3968654"/>
              <a:gd name="connsiteX2" fmla="*/ 8472250 w 8475096"/>
              <a:gd name="connsiteY2" fmla="*/ 0 h 3968654"/>
              <a:gd name="connsiteX3" fmla="*/ 8447098 w 8475096"/>
              <a:gd name="connsiteY3" fmla="*/ 3968645 h 3968654"/>
              <a:gd name="connsiteX4" fmla="*/ 18174 w 8475096"/>
              <a:gd name="connsiteY4" fmla="*/ 3959769 h 3968654"/>
              <a:gd name="connsiteX0" fmla="*/ 1075 w 8457997"/>
              <a:gd name="connsiteY0" fmla="*/ 3959769 h 3968654"/>
              <a:gd name="connsiteX1" fmla="*/ 124783 w 8457997"/>
              <a:gd name="connsiteY1" fmla="*/ 1536823 h 3968654"/>
              <a:gd name="connsiteX2" fmla="*/ 8455151 w 8457997"/>
              <a:gd name="connsiteY2" fmla="*/ 0 h 3968654"/>
              <a:gd name="connsiteX3" fmla="*/ 8429999 w 8457997"/>
              <a:gd name="connsiteY3" fmla="*/ 3968645 h 3968654"/>
              <a:gd name="connsiteX4" fmla="*/ 1075 w 8457997"/>
              <a:gd name="connsiteY4" fmla="*/ 3959769 h 3968654"/>
              <a:gd name="connsiteX0" fmla="*/ 158787 w 8333252"/>
              <a:gd name="connsiteY0" fmla="*/ 3889159 h 3968654"/>
              <a:gd name="connsiteX1" fmla="*/ 38 w 8333252"/>
              <a:gd name="connsiteY1" fmla="*/ 1536823 h 3968654"/>
              <a:gd name="connsiteX2" fmla="*/ 8330406 w 8333252"/>
              <a:gd name="connsiteY2" fmla="*/ 0 h 3968654"/>
              <a:gd name="connsiteX3" fmla="*/ 8305254 w 8333252"/>
              <a:gd name="connsiteY3" fmla="*/ 3968645 h 3968654"/>
              <a:gd name="connsiteX4" fmla="*/ 158787 w 8333252"/>
              <a:gd name="connsiteY4" fmla="*/ 3889159 h 3968654"/>
              <a:gd name="connsiteX0" fmla="*/ 9308 w 8336770"/>
              <a:gd name="connsiteY0" fmla="*/ 3948002 h 3968654"/>
              <a:gd name="connsiteX1" fmla="*/ 3556 w 8336770"/>
              <a:gd name="connsiteY1" fmla="*/ 1536823 h 3968654"/>
              <a:gd name="connsiteX2" fmla="*/ 8333924 w 8336770"/>
              <a:gd name="connsiteY2" fmla="*/ 0 h 3968654"/>
              <a:gd name="connsiteX3" fmla="*/ 8308772 w 8336770"/>
              <a:gd name="connsiteY3" fmla="*/ 3968645 h 3968654"/>
              <a:gd name="connsiteX4" fmla="*/ 9308 w 8336770"/>
              <a:gd name="connsiteY4" fmla="*/ 3948002 h 39686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6770" h="3968654">
                <a:moveTo>
                  <a:pt x="9308" y="3948002"/>
                </a:moveTo>
                <a:cubicBezTo>
                  <a:pt x="-5113" y="3953940"/>
                  <a:pt x="823" y="1531248"/>
                  <a:pt x="3556" y="1536823"/>
                </a:cubicBezTo>
                <a:cubicBezTo>
                  <a:pt x="14684" y="1559523"/>
                  <a:pt x="8346905" y="33132"/>
                  <a:pt x="8333924" y="0"/>
                </a:cubicBezTo>
                <a:cubicBezTo>
                  <a:pt x="8342776" y="28814"/>
                  <a:pt x="8330034" y="3975580"/>
                  <a:pt x="8308772" y="3968645"/>
                </a:cubicBezTo>
                <a:lnTo>
                  <a:pt x="9308" y="3948002"/>
                </a:lnTo>
                <a:close/>
              </a:path>
            </a:pathLst>
          </a:custGeom>
          <a:solidFill>
            <a:schemeClr val="bg1">
              <a:lumMod val="75000"/>
            </a:schemeClr>
          </a:solidFill>
          <a:ln>
            <a:noFill/>
          </a:ln>
        </p:spPr>
        <p:txBody>
          <a:bodyPr anchor="b"/>
          <a:lstStyle>
            <a:lvl1pPr algn="ctr">
              <a:defRPr baseline="0"/>
            </a:lvl1pPr>
          </a:lstStyle>
          <a:p>
            <a:r>
              <a:rPr lang="en-US" dirty="0"/>
              <a:t>Image Area</a:t>
            </a:r>
          </a:p>
          <a:p>
            <a:endParaRPr lang="en-US" dirty="0"/>
          </a:p>
          <a:p>
            <a:endParaRPr lang="en-US" dirty="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342900" indent="-342900">
              <a:buFont typeface="+mj-lt"/>
              <a:buAutoNum type="arabicPeriod"/>
              <a:defRPr/>
            </a:lvl1pPr>
          </a:lstStyle>
          <a:p>
            <a:pPr lvl="0"/>
            <a:r>
              <a:rPr lang="en-US"/>
              <a:t>Click to edit Master text styles</a:t>
            </a:r>
          </a:p>
        </p:txBody>
      </p:sp>
      <p:sp>
        <p:nvSpPr>
          <p:cNvPr id="6" name="Slide Number Placeholder 5"/>
          <p:cNvSpPr>
            <a:spLocks noGrp="1"/>
          </p:cNvSpPr>
          <p:nvPr>
            <p:ph type="sldNum" sz="quarter" idx="12"/>
          </p:nvPr>
        </p:nvSpPr>
        <p:spPr>
          <a:xfrm>
            <a:off x="747267" y="6356351"/>
            <a:ext cx="2844800" cy="365125"/>
          </a:xfrm>
          <a:prstGeom prst="rect">
            <a:avLst/>
          </a:prstGeom>
        </p:spPr>
        <p:txBody>
          <a:bodyPr/>
          <a:lstStyle/>
          <a:p>
            <a:fld id="{FA4E9724-46C2-4DBD-9A7E-526720DC8474}" type="slidenum">
              <a:rPr lang="en-US" smtClean="0"/>
              <a:pPr/>
              <a:t>‹#›</a:t>
            </a:fld>
            <a:endParaRPr lang="en-US" dirty="0"/>
          </a:p>
        </p:txBody>
      </p:sp>
    </p:spTree>
    <p:extLst>
      <p:ext uri="{BB962C8B-B14F-4D97-AF65-F5344CB8AC3E}">
        <p14:creationId xmlns:p14="http://schemas.microsoft.com/office/powerpoint/2010/main" val="106737527"/>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747267" y="6356351"/>
            <a:ext cx="2844800" cy="365125"/>
          </a:xfrm>
          <a:prstGeom prst="rect">
            <a:avLst/>
          </a:prstGeom>
        </p:spPr>
        <p:txBody>
          <a:bodyPr/>
          <a:lstStyle/>
          <a:p>
            <a:fld id="{8635F78A-E13B-774D-ADB8-E6F6A9A5D201}" type="slidenum">
              <a:rPr lang="en-US" smtClean="0"/>
              <a:pPr/>
              <a:t>‹#›</a:t>
            </a:fld>
            <a:endParaRPr lang="en-US"/>
          </a:p>
        </p:txBody>
      </p:sp>
    </p:spTree>
    <p:extLst>
      <p:ext uri="{BB962C8B-B14F-4D97-AF65-F5344CB8AC3E}">
        <p14:creationId xmlns:p14="http://schemas.microsoft.com/office/powerpoint/2010/main" val="29581473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 Content and Image">
    <p:spTree>
      <p:nvGrpSpPr>
        <p:cNvPr id="1" name=""/>
        <p:cNvGrpSpPr/>
        <p:nvPr/>
      </p:nvGrpSpPr>
      <p:grpSpPr>
        <a:xfrm>
          <a:off x="0" y="0"/>
          <a:ext cx="0" cy="0"/>
          <a:chOff x="0" y="0"/>
          <a:chExt cx="0" cy="0"/>
        </a:xfrm>
      </p:grpSpPr>
      <p:sp>
        <p:nvSpPr>
          <p:cNvPr id="7" name="Picture Placeholder 13"/>
          <p:cNvSpPr>
            <a:spLocks noGrp="1"/>
          </p:cNvSpPr>
          <p:nvPr>
            <p:ph type="pic" sz="quarter" idx="11" hasCustomPrompt="1"/>
          </p:nvPr>
        </p:nvSpPr>
        <p:spPr>
          <a:xfrm>
            <a:off x="-11944" y="990601"/>
            <a:ext cx="12251151" cy="5889091"/>
          </a:xfrm>
          <a:custGeom>
            <a:avLst/>
            <a:gdLst>
              <a:gd name="connsiteX0" fmla="*/ 0 w 914400"/>
              <a:gd name="connsiteY0" fmla="*/ 0 h 914400"/>
              <a:gd name="connsiteX1" fmla="*/ 914400 w 914400"/>
              <a:gd name="connsiteY1" fmla="*/ 0 h 914400"/>
              <a:gd name="connsiteX2" fmla="*/ 914400 w 914400"/>
              <a:gd name="connsiteY2" fmla="*/ 914400 h 914400"/>
              <a:gd name="connsiteX3" fmla="*/ 0 w 914400"/>
              <a:gd name="connsiteY3" fmla="*/ 914400 h 914400"/>
              <a:gd name="connsiteX4" fmla="*/ 0 w 914400"/>
              <a:gd name="connsiteY4" fmla="*/ 0 h 914400"/>
              <a:gd name="connsiteX0" fmla="*/ 0 w 2224087"/>
              <a:gd name="connsiteY0" fmla="*/ 2124398 h 3038798"/>
              <a:gd name="connsiteX1" fmla="*/ 2224087 w 2224087"/>
              <a:gd name="connsiteY1" fmla="*/ 0 h 3038798"/>
              <a:gd name="connsiteX2" fmla="*/ 914400 w 2224087"/>
              <a:gd name="connsiteY2" fmla="*/ 3038798 h 3038798"/>
              <a:gd name="connsiteX3" fmla="*/ 0 w 2224087"/>
              <a:gd name="connsiteY3" fmla="*/ 3038798 h 3038798"/>
              <a:gd name="connsiteX4" fmla="*/ 0 w 2224087"/>
              <a:gd name="connsiteY4" fmla="*/ 2124398 h 3038798"/>
              <a:gd name="connsiteX0" fmla="*/ 257953 w 2482040"/>
              <a:gd name="connsiteY0" fmla="*/ 2124398 h 4435798"/>
              <a:gd name="connsiteX1" fmla="*/ 2482040 w 2482040"/>
              <a:gd name="connsiteY1" fmla="*/ 0 h 4435798"/>
              <a:gd name="connsiteX2" fmla="*/ 1805672 w 2482040"/>
              <a:gd name="connsiteY2" fmla="*/ 4435798 h 4435798"/>
              <a:gd name="connsiteX3" fmla="*/ 257953 w 2482040"/>
              <a:gd name="connsiteY3" fmla="*/ 3038798 h 4435798"/>
              <a:gd name="connsiteX4" fmla="*/ 257953 w 2482040"/>
              <a:gd name="connsiteY4" fmla="*/ 2124398 h 4435798"/>
              <a:gd name="connsiteX0" fmla="*/ 112728 w 2336815"/>
              <a:gd name="connsiteY0" fmla="*/ 2124398 h 4789864"/>
              <a:gd name="connsiteX1" fmla="*/ 2336815 w 2336815"/>
              <a:gd name="connsiteY1" fmla="*/ 0 h 4789864"/>
              <a:gd name="connsiteX2" fmla="*/ 1660447 w 2336815"/>
              <a:gd name="connsiteY2" fmla="*/ 4435798 h 4789864"/>
              <a:gd name="connsiteX3" fmla="*/ 112728 w 2336815"/>
              <a:gd name="connsiteY3" fmla="*/ 2124398 h 4789864"/>
              <a:gd name="connsiteX0" fmla="*/ 112728 w 2336815"/>
              <a:gd name="connsiteY0" fmla="*/ 2124398 h 4789864"/>
              <a:gd name="connsiteX1" fmla="*/ 2336815 w 2336815"/>
              <a:gd name="connsiteY1" fmla="*/ 0 h 4789864"/>
              <a:gd name="connsiteX2" fmla="*/ 1660447 w 2336815"/>
              <a:gd name="connsiteY2" fmla="*/ 4435798 h 4789864"/>
              <a:gd name="connsiteX3" fmla="*/ 112728 w 2336815"/>
              <a:gd name="connsiteY3" fmla="*/ 2124398 h 4789864"/>
              <a:gd name="connsiteX0" fmla="*/ 112728 w 2336815"/>
              <a:gd name="connsiteY0" fmla="*/ 2509631 h 5175097"/>
              <a:gd name="connsiteX1" fmla="*/ 2336815 w 2336815"/>
              <a:gd name="connsiteY1" fmla="*/ 385233 h 5175097"/>
              <a:gd name="connsiteX2" fmla="*/ 1660447 w 2336815"/>
              <a:gd name="connsiteY2" fmla="*/ 4821031 h 5175097"/>
              <a:gd name="connsiteX3" fmla="*/ 112728 w 2336815"/>
              <a:gd name="connsiteY3" fmla="*/ 2509631 h 5175097"/>
              <a:gd name="connsiteX0" fmla="*/ 112728 w 2336815"/>
              <a:gd name="connsiteY0" fmla="*/ 2509631 h 5175097"/>
              <a:gd name="connsiteX1" fmla="*/ 2336815 w 2336815"/>
              <a:gd name="connsiteY1" fmla="*/ 385233 h 5175097"/>
              <a:gd name="connsiteX2" fmla="*/ 1660447 w 2336815"/>
              <a:gd name="connsiteY2" fmla="*/ 4821031 h 5175097"/>
              <a:gd name="connsiteX3" fmla="*/ 112728 w 2336815"/>
              <a:gd name="connsiteY3" fmla="*/ 2509631 h 5175097"/>
              <a:gd name="connsiteX0" fmla="*/ 112728 w 2349796"/>
              <a:gd name="connsiteY0" fmla="*/ 2124398 h 4789864"/>
              <a:gd name="connsiteX1" fmla="*/ 2336815 w 2349796"/>
              <a:gd name="connsiteY1" fmla="*/ 0 h 4789864"/>
              <a:gd name="connsiteX2" fmla="*/ 1660447 w 2349796"/>
              <a:gd name="connsiteY2" fmla="*/ 4435798 h 4789864"/>
              <a:gd name="connsiteX3" fmla="*/ 112728 w 2349796"/>
              <a:gd name="connsiteY3" fmla="*/ 2124398 h 4789864"/>
              <a:gd name="connsiteX0" fmla="*/ 112728 w 2349796"/>
              <a:gd name="connsiteY0" fmla="*/ 2124398 h 4789864"/>
              <a:gd name="connsiteX1" fmla="*/ 2336815 w 2349796"/>
              <a:gd name="connsiteY1" fmla="*/ 0 h 4789864"/>
              <a:gd name="connsiteX2" fmla="*/ 1660447 w 2349796"/>
              <a:gd name="connsiteY2" fmla="*/ 4435798 h 4789864"/>
              <a:gd name="connsiteX3" fmla="*/ 112728 w 2349796"/>
              <a:gd name="connsiteY3" fmla="*/ 2124398 h 4789864"/>
              <a:gd name="connsiteX0" fmla="*/ 112728 w 2349796"/>
              <a:gd name="connsiteY0" fmla="*/ 2124398 h 4789864"/>
              <a:gd name="connsiteX1" fmla="*/ 2336815 w 2349796"/>
              <a:gd name="connsiteY1" fmla="*/ 0 h 4789864"/>
              <a:gd name="connsiteX2" fmla="*/ 1660447 w 2349796"/>
              <a:gd name="connsiteY2" fmla="*/ 4435798 h 4789864"/>
              <a:gd name="connsiteX3" fmla="*/ 112728 w 2349796"/>
              <a:gd name="connsiteY3" fmla="*/ 2124398 h 4789864"/>
              <a:gd name="connsiteX0" fmla="*/ 112728 w 2349796"/>
              <a:gd name="connsiteY0" fmla="*/ 2124398 h 4789864"/>
              <a:gd name="connsiteX1" fmla="*/ 2336815 w 2349796"/>
              <a:gd name="connsiteY1" fmla="*/ 0 h 4789864"/>
              <a:gd name="connsiteX2" fmla="*/ 1660447 w 2349796"/>
              <a:gd name="connsiteY2" fmla="*/ 4435798 h 4789864"/>
              <a:gd name="connsiteX3" fmla="*/ 112728 w 2349796"/>
              <a:gd name="connsiteY3" fmla="*/ 2124398 h 4789864"/>
              <a:gd name="connsiteX0" fmla="*/ 112728 w 2349796"/>
              <a:gd name="connsiteY0" fmla="*/ 2124398 h 4789864"/>
              <a:gd name="connsiteX1" fmla="*/ 2336815 w 2349796"/>
              <a:gd name="connsiteY1" fmla="*/ 0 h 4789864"/>
              <a:gd name="connsiteX2" fmla="*/ 1660447 w 2349796"/>
              <a:gd name="connsiteY2" fmla="*/ 4435798 h 4789864"/>
              <a:gd name="connsiteX3" fmla="*/ 112728 w 2349796"/>
              <a:gd name="connsiteY3" fmla="*/ 2124398 h 4789864"/>
              <a:gd name="connsiteX0" fmla="*/ 0 w 2237068"/>
              <a:gd name="connsiteY0" fmla="*/ 2124398 h 4789864"/>
              <a:gd name="connsiteX1" fmla="*/ 2224087 w 2237068"/>
              <a:gd name="connsiteY1" fmla="*/ 0 h 4789864"/>
              <a:gd name="connsiteX2" fmla="*/ 1547719 w 2237068"/>
              <a:gd name="connsiteY2" fmla="*/ 4435798 h 4789864"/>
              <a:gd name="connsiteX3" fmla="*/ 0 w 2237068"/>
              <a:gd name="connsiteY3" fmla="*/ 2124398 h 4789864"/>
              <a:gd name="connsiteX0" fmla="*/ 0 w 3643065"/>
              <a:gd name="connsiteY0" fmla="*/ 3055731 h 4789864"/>
              <a:gd name="connsiteX1" fmla="*/ 3630084 w 3643065"/>
              <a:gd name="connsiteY1" fmla="*/ 0 h 4789864"/>
              <a:gd name="connsiteX2" fmla="*/ 2953716 w 3643065"/>
              <a:gd name="connsiteY2" fmla="*/ 4435798 h 4789864"/>
              <a:gd name="connsiteX3" fmla="*/ 0 w 3643065"/>
              <a:gd name="connsiteY3" fmla="*/ 3055731 h 4789864"/>
              <a:gd name="connsiteX0" fmla="*/ 0 w 3643065"/>
              <a:gd name="connsiteY0" fmla="*/ 3055731 h 4789864"/>
              <a:gd name="connsiteX1" fmla="*/ 3630084 w 3643065"/>
              <a:gd name="connsiteY1" fmla="*/ 0 h 4789864"/>
              <a:gd name="connsiteX2" fmla="*/ 2953716 w 3643065"/>
              <a:gd name="connsiteY2" fmla="*/ 4435798 h 4789864"/>
              <a:gd name="connsiteX3" fmla="*/ 0 w 3643065"/>
              <a:gd name="connsiteY3" fmla="*/ 3055731 h 4789864"/>
              <a:gd name="connsiteX0" fmla="*/ 0 w 3643065"/>
              <a:gd name="connsiteY0" fmla="*/ 2818664 h 4789864"/>
              <a:gd name="connsiteX1" fmla="*/ 3630084 w 3643065"/>
              <a:gd name="connsiteY1" fmla="*/ 0 h 4789864"/>
              <a:gd name="connsiteX2" fmla="*/ 2953716 w 3643065"/>
              <a:gd name="connsiteY2" fmla="*/ 4435798 h 4789864"/>
              <a:gd name="connsiteX3" fmla="*/ 0 w 3643065"/>
              <a:gd name="connsiteY3" fmla="*/ 2818664 h 4789864"/>
              <a:gd name="connsiteX0" fmla="*/ 0 w 3643065"/>
              <a:gd name="connsiteY0" fmla="*/ 3098064 h 4789864"/>
              <a:gd name="connsiteX1" fmla="*/ 3630084 w 3643065"/>
              <a:gd name="connsiteY1" fmla="*/ 0 h 4789864"/>
              <a:gd name="connsiteX2" fmla="*/ 2953716 w 3643065"/>
              <a:gd name="connsiteY2" fmla="*/ 4435798 h 4789864"/>
              <a:gd name="connsiteX3" fmla="*/ 0 w 3643065"/>
              <a:gd name="connsiteY3" fmla="*/ 3098064 h 4789864"/>
              <a:gd name="connsiteX0" fmla="*/ 2733 w 3645798"/>
              <a:gd name="connsiteY0" fmla="*/ 3098064 h 4789864"/>
              <a:gd name="connsiteX1" fmla="*/ 3632817 w 3645798"/>
              <a:gd name="connsiteY1" fmla="*/ 0 h 4789864"/>
              <a:gd name="connsiteX2" fmla="*/ 2956449 w 3645798"/>
              <a:gd name="connsiteY2" fmla="*/ 4435798 h 4789864"/>
              <a:gd name="connsiteX3" fmla="*/ 2733 w 3645798"/>
              <a:gd name="connsiteY3" fmla="*/ 3098064 h 4789864"/>
              <a:gd name="connsiteX0" fmla="*/ 2733 w 3645798"/>
              <a:gd name="connsiteY0" fmla="*/ 3098064 h 4789864"/>
              <a:gd name="connsiteX1" fmla="*/ 3632817 w 3645798"/>
              <a:gd name="connsiteY1" fmla="*/ 0 h 4789864"/>
              <a:gd name="connsiteX2" fmla="*/ 2956449 w 3645798"/>
              <a:gd name="connsiteY2" fmla="*/ 4435798 h 4789864"/>
              <a:gd name="connsiteX3" fmla="*/ 2733 w 3645798"/>
              <a:gd name="connsiteY3" fmla="*/ 3098064 h 4789864"/>
              <a:gd name="connsiteX0" fmla="*/ 2733 w 3645798"/>
              <a:gd name="connsiteY0" fmla="*/ 3098064 h 4789864"/>
              <a:gd name="connsiteX1" fmla="*/ 3632817 w 3645798"/>
              <a:gd name="connsiteY1" fmla="*/ 0 h 4789864"/>
              <a:gd name="connsiteX2" fmla="*/ 2956449 w 3645798"/>
              <a:gd name="connsiteY2" fmla="*/ 4435798 h 4789864"/>
              <a:gd name="connsiteX3" fmla="*/ 2733 w 3645798"/>
              <a:gd name="connsiteY3" fmla="*/ 3098064 h 4789864"/>
              <a:gd name="connsiteX0" fmla="*/ 2733 w 3645798"/>
              <a:gd name="connsiteY0" fmla="*/ 3098064 h 4789864"/>
              <a:gd name="connsiteX1" fmla="*/ 3632817 w 3645798"/>
              <a:gd name="connsiteY1" fmla="*/ 0 h 4789864"/>
              <a:gd name="connsiteX2" fmla="*/ 2956449 w 3645798"/>
              <a:gd name="connsiteY2" fmla="*/ 4435798 h 4789864"/>
              <a:gd name="connsiteX3" fmla="*/ 2733 w 3645798"/>
              <a:gd name="connsiteY3" fmla="*/ 3098064 h 4789864"/>
              <a:gd name="connsiteX0" fmla="*/ 2733 w 3645798"/>
              <a:gd name="connsiteY0" fmla="*/ 3098064 h 4789864"/>
              <a:gd name="connsiteX1" fmla="*/ 3632817 w 3645798"/>
              <a:gd name="connsiteY1" fmla="*/ 0 h 4789864"/>
              <a:gd name="connsiteX2" fmla="*/ 2956449 w 3645798"/>
              <a:gd name="connsiteY2" fmla="*/ 4435798 h 4789864"/>
              <a:gd name="connsiteX3" fmla="*/ 2733 w 3645798"/>
              <a:gd name="connsiteY3" fmla="*/ 3098064 h 4789864"/>
              <a:gd name="connsiteX0" fmla="*/ 2733 w 3645798"/>
              <a:gd name="connsiteY0" fmla="*/ 3098064 h 4789864"/>
              <a:gd name="connsiteX1" fmla="*/ 3632817 w 3645798"/>
              <a:gd name="connsiteY1" fmla="*/ 0 h 4789864"/>
              <a:gd name="connsiteX2" fmla="*/ 2956449 w 3645798"/>
              <a:gd name="connsiteY2" fmla="*/ 4435798 h 4789864"/>
              <a:gd name="connsiteX3" fmla="*/ 2733 w 3645798"/>
              <a:gd name="connsiteY3" fmla="*/ 3098064 h 4789864"/>
              <a:gd name="connsiteX0" fmla="*/ 2733 w 6003764"/>
              <a:gd name="connsiteY0" fmla="*/ 4440238 h 4789864"/>
              <a:gd name="connsiteX1" fmla="*/ 5990783 w 6003764"/>
              <a:gd name="connsiteY1" fmla="*/ 0 h 4789864"/>
              <a:gd name="connsiteX2" fmla="*/ 5314415 w 6003764"/>
              <a:gd name="connsiteY2" fmla="*/ 4435798 h 4789864"/>
              <a:gd name="connsiteX3" fmla="*/ 2733 w 6003764"/>
              <a:gd name="connsiteY3" fmla="*/ 4440238 h 4789864"/>
              <a:gd name="connsiteX0" fmla="*/ 2733 w 6003764"/>
              <a:gd name="connsiteY0" fmla="*/ 4440238 h 4462938"/>
              <a:gd name="connsiteX1" fmla="*/ 5990783 w 6003764"/>
              <a:gd name="connsiteY1" fmla="*/ 0 h 4462938"/>
              <a:gd name="connsiteX2" fmla="*/ 5314415 w 6003764"/>
              <a:gd name="connsiteY2" fmla="*/ 4435798 h 4462938"/>
              <a:gd name="connsiteX3" fmla="*/ 2733 w 6003764"/>
              <a:gd name="connsiteY3" fmla="*/ 4440238 h 4462938"/>
              <a:gd name="connsiteX0" fmla="*/ 0 w 6450633"/>
              <a:gd name="connsiteY0" fmla="*/ 4799091 h 4799171"/>
              <a:gd name="connsiteX1" fmla="*/ 6450614 w 6450633"/>
              <a:gd name="connsiteY1" fmla="*/ 0 h 4799171"/>
              <a:gd name="connsiteX2" fmla="*/ 5774246 w 6450633"/>
              <a:gd name="connsiteY2" fmla="*/ 4435798 h 4799171"/>
              <a:gd name="connsiteX3" fmla="*/ 0 w 6450633"/>
              <a:gd name="connsiteY3" fmla="*/ 4799091 h 4799171"/>
              <a:gd name="connsiteX0" fmla="*/ 0 w 6450633"/>
              <a:gd name="connsiteY0" fmla="*/ 4799091 h 4799171"/>
              <a:gd name="connsiteX1" fmla="*/ 6450614 w 6450633"/>
              <a:gd name="connsiteY1" fmla="*/ 0 h 4799171"/>
              <a:gd name="connsiteX2" fmla="*/ 5755896 w 6450633"/>
              <a:gd name="connsiteY2" fmla="*/ 4620019 h 4799171"/>
              <a:gd name="connsiteX3" fmla="*/ 0 w 6450633"/>
              <a:gd name="connsiteY3" fmla="*/ 4799091 h 4799171"/>
              <a:gd name="connsiteX0" fmla="*/ 5755896 w 6450633"/>
              <a:gd name="connsiteY0" fmla="*/ 4620019 h 4799171"/>
              <a:gd name="connsiteX1" fmla="*/ 0 w 6450633"/>
              <a:gd name="connsiteY1" fmla="*/ 4799091 h 4799171"/>
              <a:gd name="connsiteX2" fmla="*/ 6450614 w 6450633"/>
              <a:gd name="connsiteY2" fmla="*/ 0 h 4799171"/>
              <a:gd name="connsiteX3" fmla="*/ 5847336 w 6450633"/>
              <a:gd name="connsiteY3" fmla="*/ 4711459 h 4799171"/>
              <a:gd name="connsiteX0" fmla="*/ 940118 w 6450639"/>
              <a:gd name="connsiteY0" fmla="*/ 6876327 h 6876339"/>
              <a:gd name="connsiteX1" fmla="*/ 6 w 6450639"/>
              <a:gd name="connsiteY1" fmla="*/ 4799091 h 6876339"/>
              <a:gd name="connsiteX2" fmla="*/ 6450620 w 6450639"/>
              <a:gd name="connsiteY2" fmla="*/ 0 h 6876339"/>
              <a:gd name="connsiteX3" fmla="*/ 5847342 w 6450639"/>
              <a:gd name="connsiteY3" fmla="*/ 4711459 h 6876339"/>
              <a:gd name="connsiteX0" fmla="*/ 940118 w 6450639"/>
              <a:gd name="connsiteY0" fmla="*/ 6876327 h 6876339"/>
              <a:gd name="connsiteX1" fmla="*/ 6 w 6450639"/>
              <a:gd name="connsiteY1" fmla="*/ 4799091 h 6876339"/>
              <a:gd name="connsiteX2" fmla="*/ 6450620 w 6450639"/>
              <a:gd name="connsiteY2" fmla="*/ 0 h 6876339"/>
              <a:gd name="connsiteX3" fmla="*/ 5861698 w 6450639"/>
              <a:gd name="connsiteY3" fmla="*/ 4704681 h 6876339"/>
              <a:gd name="connsiteX0" fmla="*/ 940118 w 6450639"/>
              <a:gd name="connsiteY0" fmla="*/ 6876327 h 6876339"/>
              <a:gd name="connsiteX1" fmla="*/ 6 w 6450639"/>
              <a:gd name="connsiteY1" fmla="*/ 4799091 h 6876339"/>
              <a:gd name="connsiteX2" fmla="*/ 6450620 w 6450639"/>
              <a:gd name="connsiteY2" fmla="*/ 0 h 6876339"/>
              <a:gd name="connsiteX3" fmla="*/ 5861698 w 6450639"/>
              <a:gd name="connsiteY3" fmla="*/ 4704681 h 6876339"/>
              <a:gd name="connsiteX0" fmla="*/ 940118 w 6450639"/>
              <a:gd name="connsiteY0" fmla="*/ 6876327 h 6876339"/>
              <a:gd name="connsiteX1" fmla="*/ 6 w 6450639"/>
              <a:gd name="connsiteY1" fmla="*/ 4799091 h 6876339"/>
              <a:gd name="connsiteX2" fmla="*/ 6450620 w 6450639"/>
              <a:gd name="connsiteY2" fmla="*/ 0 h 6876339"/>
              <a:gd name="connsiteX3" fmla="*/ 5746856 w 6450639"/>
              <a:gd name="connsiteY3" fmla="*/ 4758906 h 6876339"/>
              <a:gd name="connsiteX0" fmla="*/ 940118 w 7666111"/>
              <a:gd name="connsiteY0" fmla="*/ 5206879 h 5206891"/>
              <a:gd name="connsiteX1" fmla="*/ 6 w 7666111"/>
              <a:gd name="connsiteY1" fmla="*/ 3129643 h 5206891"/>
              <a:gd name="connsiteX2" fmla="*/ 7666095 w 7666111"/>
              <a:gd name="connsiteY2" fmla="*/ 0 h 5206891"/>
              <a:gd name="connsiteX3" fmla="*/ 5746856 w 7666111"/>
              <a:gd name="connsiteY3" fmla="*/ 3089458 h 5206891"/>
              <a:gd name="connsiteX0" fmla="*/ 1086559 w 7812552"/>
              <a:gd name="connsiteY0" fmla="*/ 5206879 h 5206885"/>
              <a:gd name="connsiteX1" fmla="*/ 5 w 7812552"/>
              <a:gd name="connsiteY1" fmla="*/ 1430907 h 5206885"/>
              <a:gd name="connsiteX2" fmla="*/ 7812536 w 7812552"/>
              <a:gd name="connsiteY2" fmla="*/ 0 h 5206885"/>
              <a:gd name="connsiteX3" fmla="*/ 5893297 w 7812552"/>
              <a:gd name="connsiteY3" fmla="*/ 3089458 h 5206885"/>
              <a:gd name="connsiteX0" fmla="*/ 1086559 w 7812566"/>
              <a:gd name="connsiteY0" fmla="*/ 5206879 h 5206885"/>
              <a:gd name="connsiteX1" fmla="*/ 5 w 7812566"/>
              <a:gd name="connsiteY1" fmla="*/ 1430907 h 5206885"/>
              <a:gd name="connsiteX2" fmla="*/ 7812536 w 7812566"/>
              <a:gd name="connsiteY2" fmla="*/ 0 h 5206885"/>
              <a:gd name="connsiteX3" fmla="*/ 5893297 w 7812566"/>
              <a:gd name="connsiteY3" fmla="*/ 3089458 h 5206885"/>
              <a:gd name="connsiteX0" fmla="*/ 1086559 w 7812560"/>
              <a:gd name="connsiteY0" fmla="*/ 5206879 h 5206885"/>
              <a:gd name="connsiteX1" fmla="*/ 5 w 7812560"/>
              <a:gd name="connsiteY1" fmla="*/ 1430907 h 5206885"/>
              <a:gd name="connsiteX2" fmla="*/ 7812536 w 7812560"/>
              <a:gd name="connsiteY2" fmla="*/ 0 h 5206885"/>
              <a:gd name="connsiteX3" fmla="*/ 5410036 w 7812560"/>
              <a:gd name="connsiteY3" fmla="*/ 3850961 h 5206885"/>
              <a:gd name="connsiteX0" fmla="*/ 18174 w 7813208"/>
              <a:gd name="connsiteY0" fmla="*/ 3830317 h 3850970"/>
              <a:gd name="connsiteX1" fmla="*/ 653 w 7813208"/>
              <a:gd name="connsiteY1" fmla="*/ 1430907 h 3850970"/>
              <a:gd name="connsiteX2" fmla="*/ 7813184 w 7813208"/>
              <a:gd name="connsiteY2" fmla="*/ 0 h 3850970"/>
              <a:gd name="connsiteX3" fmla="*/ 5410684 w 7813208"/>
              <a:gd name="connsiteY3" fmla="*/ 3850961 h 3850970"/>
              <a:gd name="connsiteX0" fmla="*/ 18174 w 7813208"/>
              <a:gd name="connsiteY0" fmla="*/ 3830317 h 3850970"/>
              <a:gd name="connsiteX1" fmla="*/ 653 w 7813208"/>
              <a:gd name="connsiteY1" fmla="*/ 1430907 h 3850970"/>
              <a:gd name="connsiteX2" fmla="*/ 7813184 w 7813208"/>
              <a:gd name="connsiteY2" fmla="*/ 0 h 3850970"/>
              <a:gd name="connsiteX3" fmla="*/ 5410684 w 7813208"/>
              <a:gd name="connsiteY3" fmla="*/ 3850961 h 3850970"/>
              <a:gd name="connsiteX4" fmla="*/ 18174 w 7813208"/>
              <a:gd name="connsiteY4" fmla="*/ 3830317 h 3850970"/>
              <a:gd name="connsiteX0" fmla="*/ 18174 w 8472269"/>
              <a:gd name="connsiteY0" fmla="*/ 3959769 h 3980422"/>
              <a:gd name="connsiteX1" fmla="*/ 653 w 8472269"/>
              <a:gd name="connsiteY1" fmla="*/ 1560359 h 3980422"/>
              <a:gd name="connsiteX2" fmla="*/ 8472250 w 8472269"/>
              <a:gd name="connsiteY2" fmla="*/ 0 h 3980422"/>
              <a:gd name="connsiteX3" fmla="*/ 5410684 w 8472269"/>
              <a:gd name="connsiteY3" fmla="*/ 3980413 h 3980422"/>
              <a:gd name="connsiteX4" fmla="*/ 18174 w 8472269"/>
              <a:gd name="connsiteY4" fmla="*/ 3959769 h 3980422"/>
              <a:gd name="connsiteX0" fmla="*/ 18174 w 8475096"/>
              <a:gd name="connsiteY0" fmla="*/ 3959769 h 3968654"/>
              <a:gd name="connsiteX1" fmla="*/ 653 w 8475096"/>
              <a:gd name="connsiteY1" fmla="*/ 1560359 h 3968654"/>
              <a:gd name="connsiteX2" fmla="*/ 8472250 w 8475096"/>
              <a:gd name="connsiteY2" fmla="*/ 0 h 3968654"/>
              <a:gd name="connsiteX3" fmla="*/ 8447098 w 8475096"/>
              <a:gd name="connsiteY3" fmla="*/ 3968645 h 3968654"/>
              <a:gd name="connsiteX4" fmla="*/ 18174 w 8475096"/>
              <a:gd name="connsiteY4" fmla="*/ 3959769 h 3968654"/>
              <a:gd name="connsiteX0" fmla="*/ 1075 w 8457997"/>
              <a:gd name="connsiteY0" fmla="*/ 3959769 h 3968654"/>
              <a:gd name="connsiteX1" fmla="*/ 124783 w 8457997"/>
              <a:gd name="connsiteY1" fmla="*/ 1536823 h 3968654"/>
              <a:gd name="connsiteX2" fmla="*/ 8455151 w 8457997"/>
              <a:gd name="connsiteY2" fmla="*/ 0 h 3968654"/>
              <a:gd name="connsiteX3" fmla="*/ 8429999 w 8457997"/>
              <a:gd name="connsiteY3" fmla="*/ 3968645 h 3968654"/>
              <a:gd name="connsiteX4" fmla="*/ 1075 w 8457997"/>
              <a:gd name="connsiteY4" fmla="*/ 3959769 h 3968654"/>
              <a:gd name="connsiteX0" fmla="*/ 158787 w 8333252"/>
              <a:gd name="connsiteY0" fmla="*/ 3889159 h 3968654"/>
              <a:gd name="connsiteX1" fmla="*/ 38 w 8333252"/>
              <a:gd name="connsiteY1" fmla="*/ 1536823 h 3968654"/>
              <a:gd name="connsiteX2" fmla="*/ 8330406 w 8333252"/>
              <a:gd name="connsiteY2" fmla="*/ 0 h 3968654"/>
              <a:gd name="connsiteX3" fmla="*/ 8305254 w 8333252"/>
              <a:gd name="connsiteY3" fmla="*/ 3968645 h 3968654"/>
              <a:gd name="connsiteX4" fmla="*/ 158787 w 8333252"/>
              <a:gd name="connsiteY4" fmla="*/ 3889159 h 3968654"/>
              <a:gd name="connsiteX0" fmla="*/ 9308 w 8336770"/>
              <a:gd name="connsiteY0" fmla="*/ 3948002 h 3968654"/>
              <a:gd name="connsiteX1" fmla="*/ 3556 w 8336770"/>
              <a:gd name="connsiteY1" fmla="*/ 1536823 h 3968654"/>
              <a:gd name="connsiteX2" fmla="*/ 8333924 w 8336770"/>
              <a:gd name="connsiteY2" fmla="*/ 0 h 3968654"/>
              <a:gd name="connsiteX3" fmla="*/ 8308772 w 8336770"/>
              <a:gd name="connsiteY3" fmla="*/ 3968645 h 3968654"/>
              <a:gd name="connsiteX4" fmla="*/ 9308 w 8336770"/>
              <a:gd name="connsiteY4" fmla="*/ 3948002 h 3968654"/>
              <a:gd name="connsiteX0" fmla="*/ 5592 w 8344823"/>
              <a:gd name="connsiteY0" fmla="*/ 5348436 h 5348442"/>
              <a:gd name="connsiteX1" fmla="*/ 11609 w 8344823"/>
              <a:gd name="connsiteY1" fmla="*/ 1536823 h 5348442"/>
              <a:gd name="connsiteX2" fmla="*/ 8341977 w 8344823"/>
              <a:gd name="connsiteY2" fmla="*/ 0 h 5348442"/>
              <a:gd name="connsiteX3" fmla="*/ 8316825 w 8344823"/>
              <a:gd name="connsiteY3" fmla="*/ 3968645 h 5348442"/>
              <a:gd name="connsiteX4" fmla="*/ 5592 w 8344823"/>
              <a:gd name="connsiteY4" fmla="*/ 5348436 h 5348442"/>
              <a:gd name="connsiteX0" fmla="*/ 5592 w 8344823"/>
              <a:gd name="connsiteY0" fmla="*/ 5348436 h 5348442"/>
              <a:gd name="connsiteX1" fmla="*/ 11609 w 8344823"/>
              <a:gd name="connsiteY1" fmla="*/ 1536823 h 5348442"/>
              <a:gd name="connsiteX2" fmla="*/ 8341977 w 8344823"/>
              <a:gd name="connsiteY2" fmla="*/ 0 h 5348442"/>
              <a:gd name="connsiteX3" fmla="*/ 8316825 w 8344823"/>
              <a:gd name="connsiteY3" fmla="*/ 3968645 h 5348442"/>
              <a:gd name="connsiteX4" fmla="*/ 5592 w 8344823"/>
              <a:gd name="connsiteY4" fmla="*/ 5348436 h 5348442"/>
              <a:gd name="connsiteX0" fmla="*/ 5592 w 8344823"/>
              <a:gd name="connsiteY0" fmla="*/ 5348436 h 5348442"/>
              <a:gd name="connsiteX1" fmla="*/ 11609 w 8344823"/>
              <a:gd name="connsiteY1" fmla="*/ 1536823 h 5348442"/>
              <a:gd name="connsiteX2" fmla="*/ 8341977 w 8344823"/>
              <a:gd name="connsiteY2" fmla="*/ 0 h 5348442"/>
              <a:gd name="connsiteX3" fmla="*/ 8316825 w 8344823"/>
              <a:gd name="connsiteY3" fmla="*/ 5345542 h 5348442"/>
              <a:gd name="connsiteX4" fmla="*/ 5592 w 8344823"/>
              <a:gd name="connsiteY4" fmla="*/ 5348436 h 5348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44823" h="5348442">
                <a:moveTo>
                  <a:pt x="5592" y="5348436"/>
                </a:moveTo>
                <a:cubicBezTo>
                  <a:pt x="-8829" y="5354374"/>
                  <a:pt x="8876" y="1531248"/>
                  <a:pt x="11609" y="1536823"/>
                </a:cubicBezTo>
                <a:cubicBezTo>
                  <a:pt x="22737" y="1559523"/>
                  <a:pt x="8354958" y="33132"/>
                  <a:pt x="8341977" y="0"/>
                </a:cubicBezTo>
                <a:cubicBezTo>
                  <a:pt x="8350829" y="28814"/>
                  <a:pt x="8338087" y="5352477"/>
                  <a:pt x="8316825" y="5345542"/>
                </a:cubicBezTo>
                <a:lnTo>
                  <a:pt x="5592" y="5348436"/>
                </a:lnTo>
                <a:close/>
              </a:path>
            </a:pathLst>
          </a:custGeom>
          <a:solidFill>
            <a:schemeClr val="bg1">
              <a:lumMod val="75000"/>
            </a:schemeClr>
          </a:solidFill>
          <a:ln>
            <a:noFill/>
          </a:ln>
        </p:spPr>
        <p:txBody>
          <a:bodyPr anchor="b"/>
          <a:lstStyle>
            <a:lvl1pPr algn="ctr">
              <a:defRPr baseline="0"/>
            </a:lvl1pPr>
          </a:lstStyle>
          <a:p>
            <a:r>
              <a:rPr lang="en-US" dirty="0"/>
              <a:t>Image Area</a:t>
            </a:r>
          </a:p>
          <a:p>
            <a:endParaRPr lang="en-US" dirty="0"/>
          </a:p>
          <a:p>
            <a:endParaRPr lang="en-US" dirty="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747267" y="6356351"/>
            <a:ext cx="2844800" cy="365125"/>
          </a:xfrm>
          <a:prstGeom prst="rect">
            <a:avLst/>
          </a:prstGeom>
        </p:spPr>
        <p:txBody>
          <a:bodyPr/>
          <a:lstStyle/>
          <a:p>
            <a:fld id="{FA4E9724-46C2-4DBD-9A7E-526720DC8474}" type="slidenum">
              <a:rPr lang="en-US" smtClean="0"/>
              <a:pPr/>
              <a:t>‹#›</a:t>
            </a:fld>
            <a:endParaRPr lang="en-US" dirty="0"/>
          </a:p>
        </p:txBody>
      </p:sp>
    </p:spTree>
    <p:extLst>
      <p:ext uri="{BB962C8B-B14F-4D97-AF65-F5344CB8AC3E}">
        <p14:creationId xmlns:p14="http://schemas.microsoft.com/office/powerpoint/2010/main" val="1454395173"/>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4114800" y="2438400"/>
            <a:ext cx="8077200" cy="4419600"/>
          </a:xfrm>
          <a:custGeom>
            <a:avLst/>
            <a:gdLst>
              <a:gd name="connsiteX0" fmla="*/ 0 w 6057900"/>
              <a:gd name="connsiteY0" fmla="*/ 0 h 4419600"/>
              <a:gd name="connsiteX1" fmla="*/ 6057900 w 6057900"/>
              <a:gd name="connsiteY1" fmla="*/ 0 h 4419600"/>
              <a:gd name="connsiteX2" fmla="*/ 6057900 w 6057900"/>
              <a:gd name="connsiteY2" fmla="*/ 4419600 h 4419600"/>
              <a:gd name="connsiteX3" fmla="*/ 0 w 6057900"/>
              <a:gd name="connsiteY3" fmla="*/ 4419600 h 4419600"/>
              <a:gd name="connsiteX4" fmla="*/ 0 w 6057900"/>
              <a:gd name="connsiteY4" fmla="*/ 0 h 4419600"/>
              <a:gd name="connsiteX0" fmla="*/ 0 w 6057900"/>
              <a:gd name="connsiteY0" fmla="*/ 4419600 h 4419600"/>
              <a:gd name="connsiteX1" fmla="*/ 6057900 w 6057900"/>
              <a:gd name="connsiteY1" fmla="*/ 0 h 4419600"/>
              <a:gd name="connsiteX2" fmla="*/ 6057900 w 6057900"/>
              <a:gd name="connsiteY2" fmla="*/ 4419600 h 4419600"/>
              <a:gd name="connsiteX3" fmla="*/ 0 w 6057900"/>
              <a:gd name="connsiteY3" fmla="*/ 4419600 h 4419600"/>
            </a:gdLst>
            <a:ahLst/>
            <a:cxnLst>
              <a:cxn ang="0">
                <a:pos x="connsiteX0" y="connsiteY0"/>
              </a:cxn>
              <a:cxn ang="0">
                <a:pos x="connsiteX1" y="connsiteY1"/>
              </a:cxn>
              <a:cxn ang="0">
                <a:pos x="connsiteX2" y="connsiteY2"/>
              </a:cxn>
              <a:cxn ang="0">
                <a:pos x="connsiteX3" y="connsiteY3"/>
              </a:cxn>
            </a:cxnLst>
            <a:rect l="l" t="t" r="r" b="b"/>
            <a:pathLst>
              <a:path w="6057900" h="4419600">
                <a:moveTo>
                  <a:pt x="0" y="4419600"/>
                </a:moveTo>
                <a:lnTo>
                  <a:pt x="6057900" y="0"/>
                </a:lnTo>
                <a:lnTo>
                  <a:pt x="6057900" y="4419600"/>
                </a:lnTo>
                <a:lnTo>
                  <a:pt x="0" y="4419600"/>
                </a:lnTo>
                <a:close/>
              </a:path>
            </a:pathLst>
          </a:custGeom>
          <a:solidFill>
            <a:schemeClr val="bg1">
              <a:lumMod val="75000"/>
            </a:schemeClr>
          </a:solidFill>
          <a:ln>
            <a:noFill/>
          </a:ln>
        </p:spPr>
        <p:txBody>
          <a:bodyPr rtlCol="0" anchor="ctr">
            <a:noAutofit/>
          </a:bodyPr>
          <a:lstStyle>
            <a:lvl1pPr marL="0" marR="0" indent="0" algn="ctr" defTabSz="457200" rtl="0" eaLnBrk="1" fontAlgn="auto" latinLnBrk="0" hangingPunct="1">
              <a:lnSpc>
                <a:spcPct val="100000"/>
              </a:lnSpc>
              <a:spcBef>
                <a:spcPts val="0"/>
              </a:spcBef>
              <a:spcAft>
                <a:spcPts val="600"/>
              </a:spcAft>
              <a:buClrTx/>
              <a:buSzTx/>
              <a:buFont typeface="Arial"/>
              <a:buNone/>
              <a:tabLst/>
              <a:defRPr lang="en-US" sz="1800" kern="1200" baseline="0" dirty="0" smtClean="0">
                <a:solidFill>
                  <a:schemeClr val="tx1"/>
                </a:solidFill>
                <a:latin typeface="+mn-lt"/>
                <a:ea typeface="+mn-ea"/>
                <a:cs typeface="+mn-cs"/>
              </a:defRPr>
            </a:lvl1pPr>
          </a:lstStyle>
          <a:p>
            <a:pPr lvl="0"/>
            <a:endParaRPr lang="en-US" noProof="0" dirty="0"/>
          </a:p>
          <a:p>
            <a:pPr lvl="0"/>
            <a:endParaRPr lang="en-US" noProof="0" dirty="0"/>
          </a:p>
          <a:p>
            <a:pPr lvl="0"/>
            <a:endParaRPr lang="en-US" noProof="0" dirty="0"/>
          </a:p>
          <a:p>
            <a:pPr lvl="0"/>
            <a:endParaRPr lang="en-US" noProof="0" dirty="0"/>
          </a:p>
          <a:p>
            <a:pPr lvl="0"/>
            <a:endParaRPr lang="en-US" noProof="0" dirty="0"/>
          </a:p>
          <a:p>
            <a:pPr lvl="0"/>
            <a:r>
              <a:rPr lang="en-US" noProof="0" dirty="0"/>
              <a:t>Image Area   </a:t>
            </a: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342900" indent="-342900">
              <a:buFont typeface="+mj-lt"/>
              <a:buAutoNum type="arabicPeriod"/>
              <a:defRPr/>
            </a:lvl1pPr>
          </a:lstStyle>
          <a:p>
            <a:pPr lvl="0"/>
            <a:r>
              <a:rPr lang="en-US" dirty="0"/>
              <a:t>Click to edit Master text styles</a:t>
            </a:r>
          </a:p>
        </p:txBody>
      </p:sp>
      <p:sp>
        <p:nvSpPr>
          <p:cNvPr id="5" name="Slide Number Placeholder 5"/>
          <p:cNvSpPr>
            <a:spLocks noGrp="1"/>
          </p:cNvSpPr>
          <p:nvPr>
            <p:ph type="sldNum" sz="quarter" idx="14"/>
          </p:nvPr>
        </p:nvSpPr>
        <p:spPr/>
        <p:txBody>
          <a:bodyPr/>
          <a:lstStyle>
            <a:lvl1pPr>
              <a:defRPr/>
            </a:lvl1pPr>
          </a:lstStyle>
          <a:p>
            <a:pPr>
              <a:defRPr/>
            </a:pPr>
            <a:fld id="{C60CCFB0-A9E6-4B71-A70A-4EA6FA097A8A}"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4570381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47268" y="2419210"/>
            <a:ext cx="8884859" cy="1362075"/>
          </a:xfrm>
        </p:spPr>
        <p:txBody>
          <a:bodyPr anchor="t"/>
          <a:lstStyle>
            <a:lvl1pPr algn="l">
              <a:defRPr sz="3000" b="0" i="0" cap="none">
                <a:solidFill>
                  <a:schemeClr val="tx1"/>
                </a:solidFill>
              </a:defRPr>
            </a:lvl1pPr>
          </a:lstStyle>
          <a:p>
            <a:r>
              <a:rPr lang="en-US"/>
              <a:t>Click to edit Master title style</a:t>
            </a:r>
            <a:endParaRPr lang="en-US" dirty="0"/>
          </a:p>
        </p:txBody>
      </p:sp>
      <p:sp>
        <p:nvSpPr>
          <p:cNvPr id="8" name="AutoShape 1"/>
          <p:cNvSpPr>
            <a:spLocks/>
          </p:cNvSpPr>
          <p:nvPr/>
        </p:nvSpPr>
        <p:spPr bwMode="auto">
          <a:xfrm>
            <a:off x="321734" y="4200202"/>
            <a:ext cx="9298517" cy="2662238"/>
          </a:xfrm>
          <a:custGeom>
            <a:avLst/>
            <a:gdLst/>
            <a:ahLst/>
            <a:cxnLst/>
            <a:rect l="0" t="0" r="r" b="b"/>
            <a:pathLst>
              <a:path w="21600" h="21600">
                <a:moveTo>
                  <a:pt x="17890" y="21600"/>
                </a:moveTo>
                <a:lnTo>
                  <a:pt x="21600" y="0"/>
                </a:lnTo>
                <a:lnTo>
                  <a:pt x="0" y="21600"/>
                </a:lnTo>
                <a:cubicBezTo>
                  <a:pt x="0" y="21600"/>
                  <a:pt x="17890" y="21600"/>
                  <a:pt x="17890" y="21600"/>
                </a:cubicBezTo>
                <a:close/>
                <a:moveTo>
                  <a:pt x="17890" y="21600"/>
                </a:moveTo>
              </a:path>
            </a:pathLst>
          </a:custGeom>
          <a:solidFill>
            <a:schemeClr val="accent3"/>
          </a:solidFill>
          <a:ln>
            <a:noFill/>
          </a:ln>
        </p:spPr>
        <p:txBody>
          <a:bodyPr lIns="0" tIns="0" rIns="0" bIns="0"/>
          <a:lstStyle/>
          <a:p>
            <a:endParaRPr lang="en-US" sz="1800"/>
          </a:p>
        </p:txBody>
      </p:sp>
      <p:sp>
        <p:nvSpPr>
          <p:cNvPr id="9" name="AutoShape 2"/>
          <p:cNvSpPr>
            <a:spLocks/>
          </p:cNvSpPr>
          <p:nvPr/>
        </p:nvSpPr>
        <p:spPr bwMode="auto">
          <a:xfrm>
            <a:off x="9748938" y="215901"/>
            <a:ext cx="2442633" cy="3890963"/>
          </a:xfrm>
          <a:custGeom>
            <a:avLst/>
            <a:gdLst/>
            <a:ahLst/>
            <a:cxnLst/>
            <a:rect l="0" t="0" r="r" b="b"/>
            <a:pathLst>
              <a:path w="21600" h="21600">
                <a:moveTo>
                  <a:pt x="21600" y="14657"/>
                </a:moveTo>
                <a:lnTo>
                  <a:pt x="11846" y="16385"/>
                </a:lnTo>
                <a:lnTo>
                  <a:pt x="21600" y="6590"/>
                </a:lnTo>
                <a:lnTo>
                  <a:pt x="21600" y="0"/>
                </a:lnTo>
                <a:lnTo>
                  <a:pt x="0" y="21600"/>
                </a:lnTo>
                <a:lnTo>
                  <a:pt x="21600" y="17725"/>
                </a:lnTo>
                <a:cubicBezTo>
                  <a:pt x="21600" y="17725"/>
                  <a:pt x="21600" y="14657"/>
                  <a:pt x="21600" y="14657"/>
                </a:cubicBezTo>
                <a:close/>
                <a:moveTo>
                  <a:pt x="21600" y="14657"/>
                </a:moveTo>
              </a:path>
            </a:pathLst>
          </a:custGeom>
          <a:solidFill>
            <a:schemeClr val="accent2"/>
          </a:solidFill>
          <a:ln>
            <a:noFill/>
          </a:ln>
        </p:spPr>
        <p:txBody>
          <a:bodyPr lIns="0" tIns="0" rIns="0" bIns="0"/>
          <a:lstStyle/>
          <a:p>
            <a:endParaRPr lang="en-US" sz="1800"/>
          </a:p>
        </p:txBody>
      </p:sp>
    </p:spTree>
    <p:extLst>
      <p:ext uri="{BB962C8B-B14F-4D97-AF65-F5344CB8AC3E}">
        <p14:creationId xmlns:p14="http://schemas.microsoft.com/office/powerpoint/2010/main" val="3407026153"/>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2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47268" y="2419210"/>
            <a:ext cx="8884859" cy="1362075"/>
          </a:xfrm>
        </p:spPr>
        <p:txBody>
          <a:bodyPr anchor="t"/>
          <a:lstStyle>
            <a:lvl1pPr algn="l">
              <a:defRPr sz="3000" b="0" i="0" cap="none">
                <a:solidFill>
                  <a:schemeClr val="tx1"/>
                </a:solidFill>
              </a:defRPr>
            </a:lvl1pPr>
          </a:lstStyle>
          <a:p>
            <a:r>
              <a:rPr lang="en-US"/>
              <a:t>Click to edit Master title style</a:t>
            </a:r>
            <a:endParaRPr lang="en-US" dirty="0"/>
          </a:p>
        </p:txBody>
      </p:sp>
      <p:sp>
        <p:nvSpPr>
          <p:cNvPr id="8" name="AutoShape 1"/>
          <p:cNvSpPr>
            <a:spLocks/>
          </p:cNvSpPr>
          <p:nvPr/>
        </p:nvSpPr>
        <p:spPr bwMode="auto">
          <a:xfrm>
            <a:off x="321734" y="4200202"/>
            <a:ext cx="9298517" cy="2662238"/>
          </a:xfrm>
          <a:custGeom>
            <a:avLst/>
            <a:gdLst/>
            <a:ahLst/>
            <a:cxnLst/>
            <a:rect l="0" t="0" r="r" b="b"/>
            <a:pathLst>
              <a:path w="21600" h="21600">
                <a:moveTo>
                  <a:pt x="17890" y="21600"/>
                </a:moveTo>
                <a:lnTo>
                  <a:pt x="21600" y="0"/>
                </a:lnTo>
                <a:lnTo>
                  <a:pt x="0" y="21600"/>
                </a:lnTo>
                <a:cubicBezTo>
                  <a:pt x="0" y="21600"/>
                  <a:pt x="17890" y="21600"/>
                  <a:pt x="17890" y="21600"/>
                </a:cubicBezTo>
                <a:close/>
                <a:moveTo>
                  <a:pt x="17890" y="21600"/>
                </a:moveTo>
              </a:path>
            </a:pathLst>
          </a:custGeom>
          <a:solidFill>
            <a:schemeClr val="accent1"/>
          </a:solidFill>
          <a:ln>
            <a:noFill/>
          </a:ln>
        </p:spPr>
        <p:txBody>
          <a:bodyPr lIns="0" tIns="0" rIns="0" bIns="0"/>
          <a:lstStyle/>
          <a:p>
            <a:endParaRPr lang="en-US" sz="1800"/>
          </a:p>
        </p:txBody>
      </p:sp>
      <p:sp>
        <p:nvSpPr>
          <p:cNvPr id="9" name="AutoShape 2"/>
          <p:cNvSpPr>
            <a:spLocks/>
          </p:cNvSpPr>
          <p:nvPr/>
        </p:nvSpPr>
        <p:spPr bwMode="auto">
          <a:xfrm>
            <a:off x="9748938" y="215901"/>
            <a:ext cx="2442633" cy="3890963"/>
          </a:xfrm>
          <a:custGeom>
            <a:avLst/>
            <a:gdLst/>
            <a:ahLst/>
            <a:cxnLst/>
            <a:rect l="0" t="0" r="r" b="b"/>
            <a:pathLst>
              <a:path w="21600" h="21600">
                <a:moveTo>
                  <a:pt x="21600" y="14657"/>
                </a:moveTo>
                <a:lnTo>
                  <a:pt x="11846" y="16385"/>
                </a:lnTo>
                <a:lnTo>
                  <a:pt x="21600" y="6590"/>
                </a:lnTo>
                <a:lnTo>
                  <a:pt x="21600" y="0"/>
                </a:lnTo>
                <a:lnTo>
                  <a:pt x="0" y="21600"/>
                </a:lnTo>
                <a:lnTo>
                  <a:pt x="21600" y="17725"/>
                </a:lnTo>
                <a:cubicBezTo>
                  <a:pt x="21600" y="17725"/>
                  <a:pt x="21600" y="14657"/>
                  <a:pt x="21600" y="14657"/>
                </a:cubicBezTo>
                <a:close/>
                <a:moveTo>
                  <a:pt x="21600" y="14657"/>
                </a:moveTo>
              </a:path>
            </a:pathLst>
          </a:custGeom>
          <a:solidFill>
            <a:schemeClr val="accent4"/>
          </a:solidFill>
          <a:ln>
            <a:noFill/>
          </a:ln>
        </p:spPr>
        <p:txBody>
          <a:bodyPr lIns="0" tIns="0" rIns="0" bIns="0"/>
          <a:lstStyle/>
          <a:p>
            <a:endParaRPr lang="en-US" sz="1800"/>
          </a:p>
        </p:txBody>
      </p:sp>
    </p:spTree>
    <p:extLst>
      <p:ext uri="{BB962C8B-B14F-4D97-AF65-F5344CB8AC3E}">
        <p14:creationId xmlns:p14="http://schemas.microsoft.com/office/powerpoint/2010/main" val="1377922777"/>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3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47268" y="2419210"/>
            <a:ext cx="8884859" cy="1362075"/>
          </a:xfrm>
        </p:spPr>
        <p:txBody>
          <a:bodyPr anchor="t"/>
          <a:lstStyle>
            <a:lvl1pPr algn="l">
              <a:defRPr sz="3000" b="0" i="0" cap="none">
                <a:solidFill>
                  <a:schemeClr val="tx1"/>
                </a:solidFill>
              </a:defRPr>
            </a:lvl1pPr>
          </a:lstStyle>
          <a:p>
            <a:r>
              <a:rPr lang="en-US"/>
              <a:t>Click to edit Master title style</a:t>
            </a:r>
            <a:endParaRPr lang="en-US" dirty="0"/>
          </a:p>
        </p:txBody>
      </p:sp>
      <p:sp>
        <p:nvSpPr>
          <p:cNvPr id="8" name="AutoShape 1"/>
          <p:cNvSpPr>
            <a:spLocks/>
          </p:cNvSpPr>
          <p:nvPr/>
        </p:nvSpPr>
        <p:spPr bwMode="auto">
          <a:xfrm>
            <a:off x="321734" y="4200202"/>
            <a:ext cx="9298517" cy="2662238"/>
          </a:xfrm>
          <a:custGeom>
            <a:avLst/>
            <a:gdLst/>
            <a:ahLst/>
            <a:cxnLst/>
            <a:rect l="0" t="0" r="r" b="b"/>
            <a:pathLst>
              <a:path w="21600" h="21600">
                <a:moveTo>
                  <a:pt x="17890" y="21600"/>
                </a:moveTo>
                <a:lnTo>
                  <a:pt x="21600" y="0"/>
                </a:lnTo>
                <a:lnTo>
                  <a:pt x="0" y="21600"/>
                </a:lnTo>
                <a:cubicBezTo>
                  <a:pt x="0" y="21600"/>
                  <a:pt x="17890" y="21600"/>
                  <a:pt x="17890" y="21600"/>
                </a:cubicBezTo>
                <a:close/>
                <a:moveTo>
                  <a:pt x="17890" y="21600"/>
                </a:moveTo>
              </a:path>
            </a:pathLst>
          </a:custGeom>
          <a:solidFill>
            <a:schemeClr val="accent2"/>
          </a:solidFill>
          <a:ln>
            <a:noFill/>
          </a:ln>
        </p:spPr>
        <p:txBody>
          <a:bodyPr lIns="0" tIns="0" rIns="0" bIns="0"/>
          <a:lstStyle/>
          <a:p>
            <a:endParaRPr lang="en-US" sz="1800"/>
          </a:p>
        </p:txBody>
      </p:sp>
      <p:sp>
        <p:nvSpPr>
          <p:cNvPr id="9" name="AutoShape 2"/>
          <p:cNvSpPr>
            <a:spLocks/>
          </p:cNvSpPr>
          <p:nvPr/>
        </p:nvSpPr>
        <p:spPr bwMode="auto">
          <a:xfrm>
            <a:off x="9748938" y="215901"/>
            <a:ext cx="2442633" cy="3890963"/>
          </a:xfrm>
          <a:custGeom>
            <a:avLst/>
            <a:gdLst/>
            <a:ahLst/>
            <a:cxnLst/>
            <a:rect l="0" t="0" r="r" b="b"/>
            <a:pathLst>
              <a:path w="21600" h="21600">
                <a:moveTo>
                  <a:pt x="21600" y="14657"/>
                </a:moveTo>
                <a:lnTo>
                  <a:pt x="11846" y="16385"/>
                </a:lnTo>
                <a:lnTo>
                  <a:pt x="21600" y="6590"/>
                </a:lnTo>
                <a:lnTo>
                  <a:pt x="21600" y="0"/>
                </a:lnTo>
                <a:lnTo>
                  <a:pt x="0" y="21600"/>
                </a:lnTo>
                <a:lnTo>
                  <a:pt x="21600" y="17725"/>
                </a:lnTo>
                <a:cubicBezTo>
                  <a:pt x="21600" y="17725"/>
                  <a:pt x="21600" y="14657"/>
                  <a:pt x="21600" y="14657"/>
                </a:cubicBezTo>
                <a:close/>
                <a:moveTo>
                  <a:pt x="21600" y="14657"/>
                </a:moveTo>
              </a:path>
            </a:pathLst>
          </a:custGeom>
          <a:solidFill>
            <a:schemeClr val="accent5"/>
          </a:solidFill>
          <a:ln>
            <a:noFill/>
          </a:ln>
        </p:spPr>
        <p:txBody>
          <a:bodyPr lIns="0" tIns="0" rIns="0" bIns="0"/>
          <a:lstStyle/>
          <a:p>
            <a:endParaRPr lang="en-US" sz="1800"/>
          </a:p>
        </p:txBody>
      </p:sp>
    </p:spTree>
    <p:extLst>
      <p:ext uri="{BB962C8B-B14F-4D97-AF65-F5344CB8AC3E}">
        <p14:creationId xmlns:p14="http://schemas.microsoft.com/office/powerpoint/2010/main" val="2786296079"/>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47268" y="2419210"/>
            <a:ext cx="8884859" cy="1362075"/>
          </a:xfrm>
        </p:spPr>
        <p:txBody>
          <a:bodyPr anchor="t"/>
          <a:lstStyle>
            <a:lvl1pPr algn="l">
              <a:defRPr sz="3000" b="0" i="0" cap="none">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33780523"/>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47267" y="1480345"/>
            <a:ext cx="5384800" cy="4645819"/>
          </a:xfrm>
        </p:spPr>
        <p:txBody>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5267" y="1480345"/>
            <a:ext cx="5384800" cy="4645819"/>
          </a:xfrm>
        </p:spPr>
        <p:txBody>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747267" y="6356351"/>
            <a:ext cx="2844800" cy="365125"/>
          </a:xfrm>
          <a:prstGeom prst="rect">
            <a:avLst/>
          </a:prstGeom>
        </p:spPr>
        <p:txBody>
          <a:bodyPr/>
          <a:lstStyle/>
          <a:p>
            <a:fld id="{FA4E9724-46C2-4DBD-9A7E-526720DC8474}" type="slidenum">
              <a:rPr lang="en-US" smtClean="0"/>
              <a:pPr/>
              <a:t>‹#›</a:t>
            </a:fld>
            <a:endParaRPr lang="en-US" dirty="0"/>
          </a:p>
        </p:txBody>
      </p:sp>
    </p:spTree>
    <p:extLst>
      <p:ext uri="{BB962C8B-B14F-4D97-AF65-F5344CB8AC3E}">
        <p14:creationId xmlns:p14="http://schemas.microsoft.com/office/powerpoint/2010/main" val="2433358316"/>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744578" y="1479551"/>
            <a:ext cx="5386917" cy="639762"/>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44578" y="2119313"/>
            <a:ext cx="5386917" cy="4006850"/>
          </a:xfrm>
        </p:spPr>
        <p:txBody>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28345" y="1479551"/>
            <a:ext cx="5389033" cy="639762"/>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28345" y="2119313"/>
            <a:ext cx="5389033" cy="4006850"/>
          </a:xfrm>
        </p:spPr>
        <p:txBody>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a:xfrm>
            <a:off x="747267" y="6356351"/>
            <a:ext cx="2844800" cy="365125"/>
          </a:xfrm>
          <a:prstGeom prst="rect">
            <a:avLst/>
          </a:prstGeom>
        </p:spPr>
        <p:txBody>
          <a:bodyPr/>
          <a:lstStyle/>
          <a:p>
            <a:fld id="{FA4E9724-46C2-4DBD-9A7E-526720DC8474}" type="slidenum">
              <a:rPr lang="en-US" smtClean="0"/>
              <a:pPr/>
              <a:t>‹#›</a:t>
            </a:fld>
            <a:endParaRPr lang="en-US" dirty="0"/>
          </a:p>
        </p:txBody>
      </p:sp>
    </p:spTree>
    <p:extLst>
      <p:ext uri="{BB962C8B-B14F-4D97-AF65-F5344CB8AC3E}">
        <p14:creationId xmlns:p14="http://schemas.microsoft.com/office/powerpoint/2010/main" val="2511380755"/>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a:xfrm>
            <a:off x="747267" y="6356351"/>
            <a:ext cx="2844800" cy="365125"/>
          </a:xfrm>
          <a:prstGeom prst="rect">
            <a:avLst/>
          </a:prstGeom>
        </p:spPr>
        <p:txBody>
          <a:bodyPr/>
          <a:lstStyle/>
          <a:p>
            <a:fld id="{FA4E9724-46C2-4DBD-9A7E-526720DC8474}" type="slidenum">
              <a:rPr lang="en-US" smtClean="0"/>
              <a:pPr/>
              <a:t>‹#›</a:t>
            </a:fld>
            <a:endParaRPr lang="en-US" dirty="0"/>
          </a:p>
        </p:txBody>
      </p:sp>
    </p:spTree>
    <p:extLst>
      <p:ext uri="{BB962C8B-B14F-4D97-AF65-F5344CB8AC3E}">
        <p14:creationId xmlns:p14="http://schemas.microsoft.com/office/powerpoint/2010/main" val="2594606513"/>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47267" y="6356351"/>
            <a:ext cx="2844800" cy="365125"/>
          </a:xfrm>
          <a:prstGeom prst="rect">
            <a:avLst/>
          </a:prstGeom>
        </p:spPr>
        <p:txBody>
          <a:bodyPr/>
          <a:lstStyle/>
          <a:p>
            <a:fld id="{8635F78A-E13B-774D-ADB8-E6F6A9A5D201}" type="slidenum">
              <a:rPr lang="en-US" smtClean="0"/>
              <a:pPr/>
              <a:t>‹#›</a:t>
            </a:fld>
            <a:endParaRPr lang="en-US"/>
          </a:p>
        </p:txBody>
      </p:sp>
    </p:spTree>
    <p:extLst>
      <p:ext uri="{BB962C8B-B14F-4D97-AF65-F5344CB8AC3E}">
        <p14:creationId xmlns:p14="http://schemas.microsoft.com/office/powerpoint/2010/main" val="30109030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2AA672C-C0C5-4933-9322-7C799770DFD2}" type="datetimeFigureOut">
              <a:rPr lang="en-US" smtClean="0"/>
              <a:t>1/12/2024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B0141FC-B002-4C64-8C4E-CFBE671533B2}" type="slidenum">
              <a:rPr lang="en-US" smtClean="0"/>
              <a:t>‹#›</a:t>
            </a:fld>
            <a:endParaRPr lang="en-US" dirty="0"/>
          </a:p>
        </p:txBody>
      </p:sp>
    </p:spTree>
    <p:extLst>
      <p:ext uri="{BB962C8B-B14F-4D97-AF65-F5344CB8AC3E}">
        <p14:creationId xmlns:p14="http://schemas.microsoft.com/office/powerpoint/2010/main" val="21852714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431800"/>
            <a:ext cx="10363200" cy="914400"/>
          </a:xfrm>
        </p:spPr>
        <p:txBody>
          <a:bodyPr/>
          <a:lstStyle/>
          <a:p>
            <a:r>
              <a:rPr lang="en-US"/>
              <a:t>Click to edit Master title style</a:t>
            </a:r>
          </a:p>
        </p:txBody>
      </p:sp>
      <p:sp>
        <p:nvSpPr>
          <p:cNvPr id="3" name="Chart Placeholder 2"/>
          <p:cNvSpPr>
            <a:spLocks noGrp="1"/>
          </p:cNvSpPr>
          <p:nvPr>
            <p:ph type="chart" idx="1"/>
          </p:nvPr>
        </p:nvSpPr>
        <p:spPr>
          <a:xfrm>
            <a:off x="609600" y="1447800"/>
            <a:ext cx="10363200" cy="2438400"/>
          </a:xfrm>
        </p:spPr>
        <p:txBody>
          <a:bodyPr/>
          <a:lstStyle/>
          <a:p>
            <a:pPr lvl="0"/>
            <a:endParaRPr lang="en-US" noProof="0"/>
          </a:p>
        </p:txBody>
      </p:sp>
    </p:spTree>
    <p:extLst>
      <p:ext uri="{BB962C8B-B14F-4D97-AF65-F5344CB8AC3E}">
        <p14:creationId xmlns:p14="http://schemas.microsoft.com/office/powerpoint/2010/main" val="328494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0"/>
          </p:nvPr>
        </p:nvSpPr>
        <p:spPr/>
        <p:txBody>
          <a:bodyPr/>
          <a:lstStyle>
            <a:lvl1pPr>
              <a:defRPr/>
            </a:lvl1pPr>
          </a:lstStyle>
          <a:p>
            <a:pPr>
              <a:defRPr/>
            </a:pPr>
            <a:fld id="{8F331A15-4120-4A8C-A2C7-9AF163C07245}"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8017458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609600" y="274644"/>
            <a:ext cx="10972800" cy="944561"/>
          </a:xfrm>
          <a:prstGeom prst="rect">
            <a:avLst/>
          </a:prstGeom>
        </p:spPr>
        <p:txBody>
          <a:bodyPr vert="horz" lIns="91440" tIns="45720" rIns="91440" bIns="45720" rtlCol="0" anchor="b" anchorCtr="0">
            <a:normAutofit/>
          </a:bodyPr>
          <a:lstStyle/>
          <a:p>
            <a:r>
              <a:rPr lang="en-US" dirty="0"/>
              <a:t>Click to edit Master title style</a:t>
            </a:r>
          </a:p>
        </p:txBody>
      </p:sp>
      <p:sp>
        <p:nvSpPr>
          <p:cNvPr id="9" name="Text Placeholder 2"/>
          <p:cNvSpPr>
            <a:spLocks noGrp="1"/>
          </p:cNvSpPr>
          <p:nvPr>
            <p:ph idx="1"/>
          </p:nvPr>
        </p:nvSpPr>
        <p:spPr>
          <a:xfrm>
            <a:off x="609600" y="1371606"/>
            <a:ext cx="10972800" cy="4498847"/>
          </a:xfrm>
          <a:prstGeom prst="rect">
            <a:avLst/>
          </a:prstGeom>
        </p:spPr>
        <p:txBody>
          <a:bodyPr vert="horz" lIns="91440" tIns="45720" rIns="91440" bIns="45720" rtlCol="0">
            <a:normAutofit/>
          </a:bodyPr>
          <a:lstStyle>
            <a:lvl1pPr marL="228600" indent="-228600">
              <a:buClr>
                <a:srgbClr val="66CC33"/>
              </a:buClr>
              <a:buFont typeface="Arial" pitchFamily="34" charset="0"/>
              <a:buChar char="▪"/>
              <a:defRPr>
                <a:solidFill>
                  <a:srgbClr val="000000"/>
                </a:solidFill>
              </a:defRPr>
            </a:lvl1pPr>
            <a:lvl2pPr>
              <a:buClr>
                <a:srgbClr val="66CC33"/>
              </a:buClr>
              <a:defRPr>
                <a:solidFill>
                  <a:srgbClr val="000000"/>
                </a:solidFill>
              </a:defRPr>
            </a:lvl2pPr>
            <a:lvl3pPr>
              <a:defRPr>
                <a:solidFill>
                  <a:srgbClr val="000000"/>
                </a:solidFill>
              </a:defRPr>
            </a:lvl3pPr>
            <a:lvl4pPr>
              <a:buClr>
                <a:srgbClr val="66CC33"/>
              </a:buClr>
              <a:defRPr>
                <a:solidFill>
                  <a:srgbClr val="000000"/>
                </a:solidFill>
              </a:defRPr>
            </a:lvl4pPr>
            <a:lvl5pPr>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5"/>
          <p:cNvSpPr>
            <a:spLocks noGrp="1"/>
          </p:cNvSpPr>
          <p:nvPr>
            <p:ph type="sldNum" sz="quarter" idx="4"/>
          </p:nvPr>
        </p:nvSpPr>
        <p:spPr>
          <a:xfrm>
            <a:off x="8737600" y="6492880"/>
            <a:ext cx="2844800" cy="365125"/>
          </a:xfrm>
          <a:prstGeom prst="rect">
            <a:avLst/>
          </a:prstGeom>
        </p:spPr>
        <p:txBody>
          <a:bodyPr vert="horz" lIns="91440" tIns="45720" rIns="91440" bIns="45720" rtlCol="0" anchor="ctr"/>
          <a:lstStyle>
            <a:lvl1pPr algn="r">
              <a:defRPr sz="1100">
                <a:solidFill>
                  <a:schemeClr val="bg1"/>
                </a:solidFill>
                <a:latin typeface="Arial" pitchFamily="34" charset="0"/>
                <a:cs typeface="Arial" pitchFamily="34" charset="0"/>
              </a:defRPr>
            </a:lvl1pPr>
          </a:lstStyle>
          <a:p>
            <a:fld id="{FA4E9724-46C2-4DBD-9A7E-526720DC8474}" type="slidenum">
              <a:rPr lang="en-US" smtClean="0"/>
              <a:pPr/>
              <a:t>‹#›</a:t>
            </a:fld>
            <a:endParaRPr lang="en-US" dirty="0"/>
          </a:p>
        </p:txBody>
      </p:sp>
      <p:sp>
        <p:nvSpPr>
          <p:cNvPr id="12" name="Footer Placeholder 5"/>
          <p:cNvSpPr>
            <a:spLocks noGrp="1"/>
          </p:cNvSpPr>
          <p:nvPr>
            <p:ph type="ftr" sz="quarter" idx="11"/>
          </p:nvPr>
        </p:nvSpPr>
        <p:spPr>
          <a:xfrm>
            <a:off x="508000" y="6521615"/>
            <a:ext cx="7112000" cy="336386"/>
          </a:xfrm>
          <a:prstGeom prst="rect">
            <a:avLst/>
          </a:prstGeom>
        </p:spPr>
        <p:txBody>
          <a:bodyPr/>
          <a:lstStyle>
            <a:lvl1pPr>
              <a:defRPr sz="1100">
                <a:solidFill>
                  <a:schemeClr val="bg1"/>
                </a:solidFill>
                <a:latin typeface="Arial" pitchFamily="34" charset="0"/>
                <a:cs typeface="Arial" pitchFamily="34" charset="0"/>
              </a:defRPr>
            </a:lvl1pPr>
          </a:lstStyle>
          <a:p>
            <a:endParaRPr lang="en-US" dirty="0"/>
          </a:p>
        </p:txBody>
      </p:sp>
      <p:cxnSp>
        <p:nvCxnSpPr>
          <p:cNvPr id="14" name="Straight Connector 13"/>
          <p:cNvCxnSpPr/>
          <p:nvPr userDrawn="1"/>
        </p:nvCxnSpPr>
        <p:spPr>
          <a:xfrm>
            <a:off x="2844800" y="-1037192"/>
            <a:ext cx="10871200" cy="0"/>
          </a:xfrm>
          <a:prstGeom prst="line">
            <a:avLst/>
          </a:prstGeom>
          <a:ln w="12700">
            <a:solidFill>
              <a:srgbClr val="08994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41308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Titl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7965021-C56B-4272-B41A-F069192A0FAF}"/>
              </a:ext>
            </a:extLst>
          </p:cNvPr>
          <p:cNvSpPr/>
          <p:nvPr userDrawn="1"/>
        </p:nvSpPr>
        <p:spPr>
          <a:xfrm>
            <a:off x="0" y="1828800"/>
            <a:ext cx="12192000" cy="5029200"/>
          </a:xfrm>
          <a:prstGeom prst="rect">
            <a:avLst/>
          </a:prstGeom>
          <a:solidFill>
            <a:srgbClr val="089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963084" y="4406906"/>
            <a:ext cx="10363200" cy="1362075"/>
          </a:xfrm>
        </p:spPr>
        <p:txBody>
          <a:bodyPr anchor="t"/>
          <a:lstStyle>
            <a:lvl1pPr algn="l">
              <a:defRPr sz="4000" b="1" cap="none" baseline="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12" name="Rectangle 11">
            <a:extLst>
              <a:ext uri="{FF2B5EF4-FFF2-40B4-BE49-F238E27FC236}">
                <a16:creationId xmlns:a16="http://schemas.microsoft.com/office/drawing/2014/main" id="{158E3FE6-E0C8-48A1-BA0B-515CCAC0353E}"/>
              </a:ext>
            </a:extLst>
          </p:cNvPr>
          <p:cNvSpPr/>
          <p:nvPr userDrawn="1"/>
        </p:nvSpPr>
        <p:spPr>
          <a:xfrm>
            <a:off x="0" y="-81756"/>
            <a:ext cx="12192000" cy="137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1" name="Picture 10" descr="A picture containing text&#10;&#10;Description automatically generated">
            <a:extLst>
              <a:ext uri="{FF2B5EF4-FFF2-40B4-BE49-F238E27FC236}">
                <a16:creationId xmlns:a16="http://schemas.microsoft.com/office/drawing/2014/main" id="{E0F59CAE-768B-40FD-A0E1-2CA089180CE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95400" y="304800"/>
            <a:ext cx="3153834" cy="1269725"/>
          </a:xfrm>
          <a:prstGeom prst="rect">
            <a:avLst/>
          </a:prstGeom>
        </p:spPr>
      </p:pic>
      <p:pic>
        <p:nvPicPr>
          <p:cNvPr id="14" name="Picture 13" descr="Logo, company name&#10;&#10;Description automatically generated">
            <a:extLst>
              <a:ext uri="{FF2B5EF4-FFF2-40B4-BE49-F238E27FC236}">
                <a16:creationId xmlns:a16="http://schemas.microsoft.com/office/drawing/2014/main" id="{A7618671-C811-421C-8EAE-CBB2C4AD010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38780"/>
          <a:stretch/>
        </p:blipFill>
        <p:spPr>
          <a:xfrm>
            <a:off x="5562600" y="381673"/>
            <a:ext cx="5080198" cy="1201398"/>
          </a:xfrm>
          <a:prstGeom prst="rect">
            <a:avLst/>
          </a:prstGeom>
        </p:spPr>
      </p:pic>
    </p:spTree>
    <p:extLst>
      <p:ext uri="{BB962C8B-B14F-4D97-AF65-F5344CB8AC3E}">
        <p14:creationId xmlns:p14="http://schemas.microsoft.com/office/powerpoint/2010/main" val="16264182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1"/>
            <a:ext cx="5384800" cy="4591049"/>
          </a:xfrm>
        </p:spPr>
        <p:txBody>
          <a:bodyPr/>
          <a:lstStyle>
            <a:lvl1pPr>
              <a:defRPr sz="2800">
                <a:solidFill>
                  <a:srgbClr val="000000"/>
                </a:solidFill>
              </a:defRPr>
            </a:lvl1pPr>
            <a:lvl2pPr>
              <a:defRPr sz="2400">
                <a:solidFill>
                  <a:srgbClr val="000000"/>
                </a:solidFill>
              </a:defRPr>
            </a:lvl2pPr>
            <a:lvl3pPr>
              <a:defRPr sz="2000">
                <a:solidFill>
                  <a:srgbClr val="000000"/>
                </a:solidFill>
              </a:defRPr>
            </a:lvl3pPr>
            <a:lvl4pPr>
              <a:defRPr sz="1800">
                <a:solidFill>
                  <a:srgbClr val="000000"/>
                </a:solidFill>
              </a:defRPr>
            </a:lvl4pPr>
            <a:lvl5pPr>
              <a:defRPr sz="1800">
                <a:solidFill>
                  <a:srgbClr val="000000"/>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200151"/>
            <a:ext cx="5384800" cy="4591049"/>
          </a:xfrm>
        </p:spPr>
        <p:txBody>
          <a:bodyPr/>
          <a:lstStyle>
            <a:lvl1pPr>
              <a:defRPr sz="2800">
                <a:solidFill>
                  <a:srgbClr val="000000"/>
                </a:solidFill>
              </a:defRPr>
            </a:lvl1pPr>
            <a:lvl2pPr>
              <a:defRPr sz="2400">
                <a:solidFill>
                  <a:srgbClr val="000000"/>
                </a:solidFill>
              </a:defRPr>
            </a:lvl2pPr>
            <a:lvl3pPr>
              <a:defRPr sz="2000">
                <a:solidFill>
                  <a:srgbClr val="000000"/>
                </a:solidFill>
              </a:defRPr>
            </a:lvl3pPr>
            <a:lvl4pPr>
              <a:defRPr sz="1800">
                <a:solidFill>
                  <a:srgbClr val="000000"/>
                </a:solidFill>
              </a:defRPr>
            </a:lvl4pPr>
            <a:lvl5pPr>
              <a:defRPr sz="1800">
                <a:solidFill>
                  <a:srgbClr val="000000"/>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a:xfrm>
            <a:off x="508000" y="6521615"/>
            <a:ext cx="7112000" cy="336386"/>
          </a:xfrm>
          <a:prstGeom prst="rect">
            <a:avLst/>
          </a:prstGeom>
        </p:spPr>
        <p:txBody>
          <a:bodyPr/>
          <a:lstStyle>
            <a:lvl1pPr>
              <a:defRPr sz="1100">
                <a:solidFill>
                  <a:schemeClr val="bg1"/>
                </a:solidFill>
                <a:latin typeface="Arial" pitchFamily="34" charset="0"/>
                <a:cs typeface="Arial" pitchFamily="34" charset="0"/>
              </a:defRPr>
            </a:lvl1pPr>
          </a:lstStyle>
          <a:p>
            <a:endParaRPr lang="en-US" dirty="0"/>
          </a:p>
        </p:txBody>
      </p:sp>
      <p:sp>
        <p:nvSpPr>
          <p:cNvPr id="7" name="Slide Number Placeholder 6"/>
          <p:cNvSpPr>
            <a:spLocks noGrp="1"/>
          </p:cNvSpPr>
          <p:nvPr>
            <p:ph type="sldNum" sz="quarter" idx="12"/>
          </p:nvPr>
        </p:nvSpPr>
        <p:spPr>
          <a:xfrm>
            <a:off x="8737600" y="6492880"/>
            <a:ext cx="2844800" cy="365125"/>
          </a:xfrm>
          <a:prstGeom prst="rect">
            <a:avLst/>
          </a:prstGeom>
        </p:spPr>
        <p:txBody>
          <a:bodyPr/>
          <a:lstStyle/>
          <a:p>
            <a:fld id="{FA4E9724-46C2-4DBD-9A7E-526720DC8474}" type="slidenum">
              <a:rPr lang="en-US" smtClean="0"/>
              <a:pPr/>
              <a:t>‹#›</a:t>
            </a:fld>
            <a:endParaRPr lang="en-US" dirty="0"/>
          </a:p>
        </p:txBody>
      </p:sp>
    </p:spTree>
    <p:extLst>
      <p:ext uri="{BB962C8B-B14F-4D97-AF65-F5344CB8AC3E}">
        <p14:creationId xmlns:p14="http://schemas.microsoft.com/office/powerpoint/2010/main" val="33877420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143303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09600" y="6356357"/>
            <a:ext cx="2844800" cy="365125"/>
          </a:xfrm>
          <a:prstGeom prst="rect">
            <a:avLst/>
          </a:prstGeom>
        </p:spPr>
        <p:txBody>
          <a:bodyPr/>
          <a:lstStyle/>
          <a:p>
            <a:endParaRPr lang="en-US" dirty="0">
              <a:solidFill>
                <a:prstClr val="black"/>
              </a:solidFill>
            </a:endParaRPr>
          </a:p>
        </p:txBody>
      </p:sp>
      <p:sp>
        <p:nvSpPr>
          <p:cNvPr id="5" name="Footer Placeholder 4"/>
          <p:cNvSpPr>
            <a:spLocks noGrp="1"/>
          </p:cNvSpPr>
          <p:nvPr>
            <p:ph type="ftr" sz="quarter" idx="11"/>
          </p:nvPr>
        </p:nvSpPr>
        <p:spPr>
          <a:xfrm>
            <a:off x="406400" y="6521615"/>
            <a:ext cx="7213600" cy="336386"/>
          </a:xfrm>
          <a:prstGeom prst="rect">
            <a:avLst/>
          </a:prstGeom>
        </p:spPr>
        <p:txBody>
          <a:bodyPr/>
          <a:lstStyle/>
          <a:p>
            <a:endParaRPr lang="en-US" dirty="0">
              <a:solidFill>
                <a:prstClr val="white"/>
              </a:solidFill>
            </a:endParaRPr>
          </a:p>
        </p:txBody>
      </p:sp>
      <p:sp>
        <p:nvSpPr>
          <p:cNvPr id="6" name="Slide Number Placeholder 5"/>
          <p:cNvSpPr>
            <a:spLocks noGrp="1"/>
          </p:cNvSpPr>
          <p:nvPr>
            <p:ph type="sldNum" sz="quarter" idx="12"/>
          </p:nvPr>
        </p:nvSpPr>
        <p:spPr>
          <a:xfrm>
            <a:off x="8737600" y="6492880"/>
            <a:ext cx="2844800" cy="365125"/>
          </a:xfrm>
          <a:prstGeom prst="rect">
            <a:avLst/>
          </a:prstGeom>
        </p:spPr>
        <p:txBody>
          <a:bodyPr/>
          <a:lstStyle/>
          <a:p>
            <a:fld id="{948CCC05-44FF-4114-9EFB-CE0B91635374}"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9538535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7382B-2E08-4B08-86E0-8B1901B837B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22AB3DC-2C9B-46F3-92B4-E5986E455AD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6D53233-FB56-41B6-920D-67EB9B167F27}"/>
              </a:ext>
            </a:extLst>
          </p:cNvPr>
          <p:cNvSpPr>
            <a:spLocks noGrp="1"/>
          </p:cNvSpPr>
          <p:nvPr>
            <p:ph type="dt" sz="half" idx="10"/>
          </p:nvPr>
        </p:nvSpPr>
        <p:spPr/>
        <p:txBody>
          <a:bodyPr/>
          <a:lstStyle/>
          <a:p>
            <a:fld id="{0B06BCA7-6FE9-49A4-83E8-57C86B5B1153}" type="datetimeFigureOut">
              <a:rPr lang="en-US" smtClean="0"/>
              <a:t>1/12/2024</a:t>
            </a:fld>
            <a:endParaRPr lang="en-US" dirty="0"/>
          </a:p>
        </p:txBody>
      </p:sp>
      <p:sp>
        <p:nvSpPr>
          <p:cNvPr id="5" name="Footer Placeholder 4">
            <a:extLst>
              <a:ext uri="{FF2B5EF4-FFF2-40B4-BE49-F238E27FC236}">
                <a16:creationId xmlns:a16="http://schemas.microsoft.com/office/drawing/2014/main" id="{A47E9CA1-EFE5-4AB5-AF9E-242911E0E539}"/>
              </a:ext>
            </a:extLst>
          </p:cNvPr>
          <p:cNvSpPr>
            <a:spLocks noGrp="1"/>
          </p:cNvSpPr>
          <p:nvPr>
            <p:ph type="ftr" sz="quarter" idx="11"/>
          </p:nvPr>
        </p:nvSpPr>
        <p:spPr>
          <a:xfrm>
            <a:off x="406400" y="6521615"/>
            <a:ext cx="7213600" cy="336386"/>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CA10EBE1-CE88-48EE-AEDB-6339EF02EFD1}"/>
              </a:ext>
            </a:extLst>
          </p:cNvPr>
          <p:cNvSpPr>
            <a:spLocks noGrp="1"/>
          </p:cNvSpPr>
          <p:nvPr>
            <p:ph type="sldNum" sz="quarter" idx="12"/>
          </p:nvPr>
        </p:nvSpPr>
        <p:spPr>
          <a:xfrm>
            <a:off x="8737600" y="6492880"/>
            <a:ext cx="2844800" cy="365125"/>
          </a:xfrm>
          <a:prstGeom prst="rect">
            <a:avLst/>
          </a:prstGeom>
        </p:spPr>
        <p:txBody>
          <a:bodyPr/>
          <a:lstStyle/>
          <a:p>
            <a:fld id="{0AA16944-6C4B-4AAF-A065-CF5F7264E81E}" type="slidenum">
              <a:rPr lang="en-US" smtClean="0"/>
              <a:t>‹#›</a:t>
            </a:fld>
            <a:endParaRPr lang="en-US" dirty="0"/>
          </a:p>
        </p:txBody>
      </p:sp>
    </p:spTree>
    <p:extLst>
      <p:ext uri="{BB962C8B-B14F-4D97-AF65-F5344CB8AC3E}">
        <p14:creationId xmlns:p14="http://schemas.microsoft.com/office/powerpoint/2010/main" val="290097029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OLD">
    <p:spTree>
      <p:nvGrpSpPr>
        <p:cNvPr id="1" name=""/>
        <p:cNvGrpSpPr/>
        <p:nvPr/>
      </p:nvGrpSpPr>
      <p:grpSpPr>
        <a:xfrm>
          <a:off x="0" y="0"/>
          <a:ext cx="0" cy="0"/>
          <a:chOff x="0" y="0"/>
          <a:chExt cx="0" cy="0"/>
        </a:xfrm>
      </p:grpSpPr>
      <p:sp>
        <p:nvSpPr>
          <p:cNvPr id="2" name="Title 1"/>
          <p:cNvSpPr>
            <a:spLocks noGrp="1"/>
          </p:cNvSpPr>
          <p:nvPr>
            <p:ph type="title"/>
          </p:nvPr>
        </p:nvSpPr>
        <p:spPr>
          <a:xfrm>
            <a:off x="747269" y="2419212"/>
            <a:ext cx="8884859" cy="1362075"/>
          </a:xfrm>
        </p:spPr>
        <p:txBody>
          <a:bodyPr/>
          <a:lstStyle>
            <a:lvl1pPr algn="l">
              <a:defRPr sz="2200" b="0" i="0" cap="none">
                <a:solidFill>
                  <a:schemeClr val="tx1"/>
                </a:solidFill>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E560BA35-EB63-3B4A-9764-4A9B01FFB7DF}"/>
              </a:ext>
            </a:extLst>
          </p:cNvPr>
          <p:cNvSpPr>
            <a:spLocks noGrp="1"/>
          </p:cNvSpPr>
          <p:nvPr>
            <p:ph type="sldNum" sz="quarter" idx="10"/>
          </p:nvPr>
        </p:nvSpPr>
        <p:spPr/>
        <p:txBody>
          <a:bodyPr/>
          <a:lstStyle/>
          <a:p>
            <a:pPr defTabSz="457200" fontAlgn="base">
              <a:spcBef>
                <a:spcPct val="0"/>
              </a:spcBef>
              <a:spcAft>
                <a:spcPct val="0"/>
              </a:spcAft>
              <a:defRPr/>
            </a:pPr>
            <a:fld id="{69BFD10D-D674-4AC3-BCAA-5CC042494C56}" type="slidenum">
              <a:rPr lang="en-US" altLang="en-US" smtClean="0">
                <a:ea typeface="ＭＳ Ｐゴシック" pitchFamily="34" charset="-128"/>
              </a:rPr>
              <a:pPr defTabSz="457200" fontAlgn="base">
                <a:spcBef>
                  <a:spcPct val="0"/>
                </a:spcBef>
                <a:spcAft>
                  <a:spcPct val="0"/>
                </a:spcAft>
                <a:defRPr/>
              </a:pPr>
              <a:t>‹#›</a:t>
            </a:fld>
            <a:endParaRPr lang="en-US" altLang="en-US" dirty="0">
              <a:ea typeface="ＭＳ Ｐゴシック" pitchFamily="34" charset="-128"/>
            </a:endParaRPr>
          </a:p>
        </p:txBody>
      </p:sp>
    </p:spTree>
    <p:extLst>
      <p:ext uri="{BB962C8B-B14F-4D97-AF65-F5344CB8AC3E}">
        <p14:creationId xmlns:p14="http://schemas.microsoft.com/office/powerpoint/2010/main" val="305676059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Brand 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25602" y="3422932"/>
            <a:ext cx="7969100" cy="588432"/>
          </a:xfrm>
        </p:spPr>
        <p:txBody>
          <a:bodyPr anchor="b">
            <a:normAutofit/>
          </a:bodyPr>
          <a:lstStyle>
            <a:lvl1pPr algn="ctr">
              <a:defRPr sz="3200"/>
            </a:lvl1pPr>
          </a:lstStyle>
          <a:p>
            <a:r>
              <a:rPr lang="en-US" dirty="0"/>
              <a:t>Click to edit Master title style</a:t>
            </a:r>
          </a:p>
        </p:txBody>
      </p:sp>
      <p:sp>
        <p:nvSpPr>
          <p:cNvPr id="3" name="Subtitle 2"/>
          <p:cNvSpPr>
            <a:spLocks noGrp="1"/>
          </p:cNvSpPr>
          <p:nvPr>
            <p:ph type="subTitle" idx="1"/>
          </p:nvPr>
        </p:nvSpPr>
        <p:spPr>
          <a:xfrm>
            <a:off x="2375093" y="4141377"/>
            <a:ext cx="6470112" cy="867389"/>
          </a:xfrm>
        </p:spPr>
        <p:txBody>
          <a:bodyPr>
            <a:noAutofit/>
          </a:bodyPr>
          <a:lstStyle>
            <a:lvl1pPr marL="0" indent="0" algn="ctr">
              <a:buNone/>
              <a:defRPr sz="1800">
                <a:solidFill>
                  <a:srgbClr val="32A93A"/>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57022779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Brand -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b="1"/>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0"/>
          </p:nvPr>
        </p:nvSpPr>
        <p:spPr/>
        <p:txBody>
          <a:bodyPr/>
          <a:lstStyle>
            <a:lvl1pPr>
              <a:defRPr>
                <a:solidFill>
                  <a:schemeClr val="bg1"/>
                </a:solidFill>
              </a:defRPr>
            </a:lvl1pPr>
          </a:lstStyle>
          <a:p>
            <a:pPr>
              <a:defRPr/>
            </a:pPr>
            <a:fld id="{8F331A15-4120-4A8C-A2C7-9AF163C07245}" type="slidenum">
              <a:rPr lang="en-US" altLang="en-US" smtClean="0"/>
              <a:pPr>
                <a:defRPr/>
              </a:pPr>
              <a:t>‹#›</a:t>
            </a:fld>
            <a:endParaRPr lang="en-US" altLang="en-US" dirty="0"/>
          </a:p>
        </p:txBody>
      </p:sp>
    </p:spTree>
    <p:extLst>
      <p:ext uri="{BB962C8B-B14F-4D97-AF65-F5344CB8AC3E}">
        <p14:creationId xmlns:p14="http://schemas.microsoft.com/office/powerpoint/2010/main" val="80174586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RAND 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solidFill>
                  <a:schemeClr val="bg1"/>
                </a:solidFill>
              </a:defRPr>
            </a:lvl1pPr>
          </a:lstStyle>
          <a:p>
            <a:pPr>
              <a:defRPr/>
            </a:pPr>
            <a:fld id="{931A9F83-A0AD-44B2-8277-8FDB3A51AEB9}" type="slidenum">
              <a:rPr lang="en-US" altLang="en-US" smtClean="0"/>
              <a:pPr>
                <a:defRPr/>
              </a:pPr>
              <a:t>‹#›</a:t>
            </a:fld>
            <a:endParaRPr lang="en-US" altLang="en-US" dirty="0"/>
          </a:p>
        </p:txBody>
      </p:sp>
    </p:spTree>
    <p:extLst>
      <p:ext uri="{BB962C8B-B14F-4D97-AF65-F5344CB8AC3E}">
        <p14:creationId xmlns:p14="http://schemas.microsoft.com/office/powerpoint/2010/main" val="12405154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Content and Image">
    <p:spTree>
      <p:nvGrpSpPr>
        <p:cNvPr id="1" name=""/>
        <p:cNvGrpSpPr/>
        <p:nvPr/>
      </p:nvGrpSpPr>
      <p:grpSpPr>
        <a:xfrm>
          <a:off x="0" y="0"/>
          <a:ext cx="0" cy="0"/>
          <a:chOff x="0" y="0"/>
          <a:chExt cx="0" cy="0"/>
        </a:xfrm>
      </p:grpSpPr>
      <p:sp>
        <p:nvSpPr>
          <p:cNvPr id="8" name="Picture Placeholder 8"/>
          <p:cNvSpPr>
            <a:spLocks noGrp="1"/>
          </p:cNvSpPr>
          <p:nvPr>
            <p:ph type="pic" sz="quarter" idx="13"/>
          </p:nvPr>
        </p:nvSpPr>
        <p:spPr>
          <a:xfrm>
            <a:off x="7522633" y="4303063"/>
            <a:ext cx="4669367" cy="2554937"/>
          </a:xfrm>
          <a:custGeom>
            <a:avLst/>
            <a:gdLst>
              <a:gd name="connsiteX0" fmla="*/ 0 w 6057900"/>
              <a:gd name="connsiteY0" fmla="*/ 0 h 4419600"/>
              <a:gd name="connsiteX1" fmla="*/ 6057900 w 6057900"/>
              <a:gd name="connsiteY1" fmla="*/ 0 h 4419600"/>
              <a:gd name="connsiteX2" fmla="*/ 6057900 w 6057900"/>
              <a:gd name="connsiteY2" fmla="*/ 4419600 h 4419600"/>
              <a:gd name="connsiteX3" fmla="*/ 0 w 6057900"/>
              <a:gd name="connsiteY3" fmla="*/ 4419600 h 4419600"/>
              <a:gd name="connsiteX4" fmla="*/ 0 w 6057900"/>
              <a:gd name="connsiteY4" fmla="*/ 0 h 4419600"/>
              <a:gd name="connsiteX0" fmla="*/ 0 w 6057900"/>
              <a:gd name="connsiteY0" fmla="*/ 4419600 h 4419600"/>
              <a:gd name="connsiteX1" fmla="*/ 6057900 w 6057900"/>
              <a:gd name="connsiteY1" fmla="*/ 0 h 4419600"/>
              <a:gd name="connsiteX2" fmla="*/ 6057900 w 6057900"/>
              <a:gd name="connsiteY2" fmla="*/ 4419600 h 4419600"/>
              <a:gd name="connsiteX3" fmla="*/ 0 w 6057900"/>
              <a:gd name="connsiteY3" fmla="*/ 4419600 h 4419600"/>
            </a:gdLst>
            <a:ahLst/>
            <a:cxnLst>
              <a:cxn ang="0">
                <a:pos x="connsiteX0" y="connsiteY0"/>
              </a:cxn>
              <a:cxn ang="0">
                <a:pos x="connsiteX1" y="connsiteY1"/>
              </a:cxn>
              <a:cxn ang="0">
                <a:pos x="connsiteX2" y="connsiteY2"/>
              </a:cxn>
              <a:cxn ang="0">
                <a:pos x="connsiteX3" y="connsiteY3"/>
              </a:cxn>
            </a:cxnLst>
            <a:rect l="l" t="t" r="r" b="b"/>
            <a:pathLst>
              <a:path w="6057900" h="4419600">
                <a:moveTo>
                  <a:pt x="0" y="4419600"/>
                </a:moveTo>
                <a:lnTo>
                  <a:pt x="6057900" y="0"/>
                </a:lnTo>
                <a:lnTo>
                  <a:pt x="6057900" y="4419600"/>
                </a:lnTo>
                <a:lnTo>
                  <a:pt x="0" y="4419600"/>
                </a:lnTo>
                <a:close/>
              </a:path>
            </a:pathLst>
          </a:custGeom>
          <a:solidFill>
            <a:schemeClr val="bg1">
              <a:lumMod val="75000"/>
            </a:schemeClr>
          </a:solidFill>
          <a:ln>
            <a:noFill/>
          </a:ln>
        </p:spPr>
        <p:txBody>
          <a:bodyPr rtlCol="0" anchor="b">
            <a:noAutofit/>
          </a:bodyPr>
          <a:lstStyle>
            <a:lvl1pPr marL="0" indent="0" algn="ctr" defTabSz="457200" rtl="0" eaLnBrk="1" latinLnBrk="0" hangingPunct="1">
              <a:spcBef>
                <a:spcPts val="0"/>
              </a:spcBef>
              <a:spcAft>
                <a:spcPts val="600"/>
              </a:spcAft>
              <a:buFont typeface="Arial"/>
              <a:buNone/>
              <a:defRPr lang="en-US" sz="1800" kern="1200" baseline="0" dirty="0" smtClean="0">
                <a:solidFill>
                  <a:schemeClr val="tx1"/>
                </a:solidFill>
                <a:latin typeface="+mn-lt"/>
                <a:ea typeface="+mn-ea"/>
                <a:cs typeface="+mn-cs"/>
              </a:defRPr>
            </a:lvl1pPr>
          </a:lstStyle>
          <a:p>
            <a:pPr lvl="0"/>
            <a:r>
              <a:rPr lang="en-US" noProof="0"/>
              <a:t>Drag picture to placeholder or click icon to add</a:t>
            </a:r>
            <a:endParaRPr lang="en-US" noProof="0" dirty="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4"/>
          </p:nvPr>
        </p:nvSpPr>
        <p:spPr/>
        <p:txBody>
          <a:bodyPr/>
          <a:lstStyle>
            <a:lvl1pPr>
              <a:defRPr/>
            </a:lvl1pPr>
          </a:lstStyle>
          <a:p>
            <a:pPr>
              <a:defRPr/>
            </a:pPr>
            <a:fld id="{A0F5980E-459C-4CBD-8083-AAE132782DCA}"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155514532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BRAND Content">
    <p:spTree>
      <p:nvGrpSpPr>
        <p:cNvPr id="1" name=""/>
        <p:cNvGrpSpPr/>
        <p:nvPr/>
      </p:nvGrpSpPr>
      <p:grpSpPr>
        <a:xfrm>
          <a:off x="0" y="0"/>
          <a:ext cx="0" cy="0"/>
          <a:chOff x="0" y="0"/>
          <a:chExt cx="0" cy="0"/>
        </a:xfrm>
      </p:grpSpPr>
      <p:sp>
        <p:nvSpPr>
          <p:cNvPr id="9" name="Text Placeholder 2"/>
          <p:cNvSpPr>
            <a:spLocks noGrp="1"/>
          </p:cNvSpPr>
          <p:nvPr>
            <p:ph idx="1"/>
          </p:nvPr>
        </p:nvSpPr>
        <p:spPr>
          <a:xfrm>
            <a:off x="609600" y="1371604"/>
            <a:ext cx="10972800" cy="4498847"/>
          </a:xfrm>
          <a:prstGeom prst="rect">
            <a:avLst/>
          </a:prstGeom>
        </p:spPr>
        <p:txBody>
          <a:bodyPr vert="horz" lIns="91440" tIns="45720" rIns="91440" bIns="45720" rtlCol="0">
            <a:normAutofit/>
          </a:bodyPr>
          <a:lstStyle>
            <a:lvl1pPr marL="0" indent="0">
              <a:buClr>
                <a:srgbClr val="00833F"/>
              </a:buClr>
              <a:buSzPct val="125000"/>
              <a:buFont typeface="Arial" panose="020B0604020202020204" pitchFamily="34" charset="0"/>
              <a:buNone/>
              <a:defRPr/>
            </a:lvl1pPr>
            <a:lvl2pPr>
              <a:buClr>
                <a:srgbClr val="00833F"/>
              </a:buClr>
              <a:defRPr>
                <a:solidFill>
                  <a:schemeClr val="tx1"/>
                </a:solidFill>
              </a:defRPr>
            </a:lvl2pPr>
            <a:lvl3pPr>
              <a:buClr>
                <a:srgbClr val="00833F"/>
              </a:buClr>
              <a:defRPr/>
            </a:lvl3pPr>
            <a:lvl4pPr>
              <a:buClr>
                <a:srgbClr val="00833F"/>
              </a:buClr>
              <a:defRPr>
                <a:solidFill>
                  <a:schemeClr val="tx1"/>
                </a:solidFill>
              </a:defRPr>
            </a:lvl4pPr>
            <a:lvl5pPr>
              <a:buClr>
                <a:srgbClr val="00833F"/>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DB0CACCC-A96B-924C-A7E9-D34374DB53BA}"/>
              </a:ext>
            </a:extLst>
          </p:cNvPr>
          <p:cNvSpPr>
            <a:spLocks noGrp="1"/>
          </p:cNvSpPr>
          <p:nvPr>
            <p:ph type="sldNum" sz="quarter" idx="10"/>
          </p:nvPr>
        </p:nvSpPr>
        <p:spPr/>
        <p:txBody>
          <a:bodyPr/>
          <a:lstStyle/>
          <a:p>
            <a:pPr defTabSz="457200" fontAlgn="base">
              <a:spcBef>
                <a:spcPct val="0"/>
              </a:spcBef>
              <a:spcAft>
                <a:spcPct val="0"/>
              </a:spcAft>
              <a:defRPr/>
            </a:pPr>
            <a:fld id="{69BFD10D-D674-4AC3-BCAA-5CC042494C56}" type="slidenum">
              <a:rPr lang="en-US" altLang="en-US" smtClean="0">
                <a:ea typeface="ＭＳ Ｐゴシック" pitchFamily="34" charset="-128"/>
              </a:rPr>
              <a:pPr defTabSz="457200" fontAlgn="base">
                <a:spcBef>
                  <a:spcPct val="0"/>
                </a:spcBef>
                <a:spcAft>
                  <a:spcPct val="0"/>
                </a:spcAft>
                <a:defRPr/>
              </a:pPr>
              <a:t>‹#›</a:t>
            </a:fld>
            <a:endParaRPr lang="en-US" altLang="en-US" dirty="0">
              <a:ea typeface="ＭＳ Ｐゴシック" pitchFamily="34" charset="-128"/>
            </a:endParaRPr>
          </a:p>
        </p:txBody>
      </p:sp>
      <p:sp>
        <p:nvSpPr>
          <p:cNvPr id="4" name="Title 3">
            <a:extLst>
              <a:ext uri="{FF2B5EF4-FFF2-40B4-BE49-F238E27FC236}">
                <a16:creationId xmlns:a16="http://schemas.microsoft.com/office/drawing/2014/main" id="{26CF7404-F509-0F44-98E9-64DE3415F7F6}"/>
              </a:ext>
            </a:extLst>
          </p:cNvPr>
          <p:cNvSpPr>
            <a:spLocks noGrp="1"/>
          </p:cNvSpPr>
          <p:nvPr>
            <p:ph type="title"/>
          </p:nvPr>
        </p:nvSpPr>
        <p:spPr>
          <a:xfrm>
            <a:off x="747184" y="747713"/>
            <a:ext cx="7380816" cy="449262"/>
          </a:xfrm>
        </p:spPr>
        <p:txBody>
          <a:bodyPr/>
          <a:lstStyle/>
          <a:p>
            <a:r>
              <a:rPr lang="en-US" dirty="0"/>
              <a:t>Click to edit Master title style</a:t>
            </a:r>
          </a:p>
        </p:txBody>
      </p:sp>
    </p:spTree>
    <p:extLst>
      <p:ext uri="{BB962C8B-B14F-4D97-AF65-F5344CB8AC3E}">
        <p14:creationId xmlns:p14="http://schemas.microsoft.com/office/powerpoint/2010/main" val="411935530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BRAND Title Slide 2">
    <p:spTree>
      <p:nvGrpSpPr>
        <p:cNvPr id="1" name=""/>
        <p:cNvGrpSpPr/>
        <p:nvPr/>
      </p:nvGrpSpPr>
      <p:grpSpPr>
        <a:xfrm>
          <a:off x="0" y="0"/>
          <a:ext cx="0" cy="0"/>
          <a:chOff x="0" y="0"/>
          <a:chExt cx="0" cy="0"/>
        </a:xfrm>
      </p:grpSpPr>
      <p:sp>
        <p:nvSpPr>
          <p:cNvPr id="2" name="Title 1"/>
          <p:cNvSpPr>
            <a:spLocks noGrp="1"/>
          </p:cNvSpPr>
          <p:nvPr>
            <p:ph type="ctrTitle"/>
          </p:nvPr>
        </p:nvSpPr>
        <p:spPr>
          <a:xfrm>
            <a:off x="691723" y="2282092"/>
            <a:ext cx="7969100" cy="1121835"/>
          </a:xfrm>
        </p:spPr>
        <p:txBody>
          <a:bodyPr anchor="b">
            <a:normAutofit/>
          </a:bodyPr>
          <a:lstStyle>
            <a:lvl1pPr algn="l">
              <a:defRPr sz="2200">
                <a:latin typeface="Arial" charset="0"/>
                <a:ea typeface="Arial" charset="0"/>
                <a:cs typeface="Arial" charset="0"/>
              </a:defRPr>
            </a:lvl1pPr>
          </a:lstStyle>
          <a:p>
            <a:r>
              <a:rPr lang="en-US" dirty="0"/>
              <a:t>Click to edit Master title style</a:t>
            </a:r>
          </a:p>
        </p:txBody>
      </p:sp>
      <p:sp>
        <p:nvSpPr>
          <p:cNvPr id="3" name="Subtitle 2"/>
          <p:cNvSpPr>
            <a:spLocks noGrp="1"/>
          </p:cNvSpPr>
          <p:nvPr>
            <p:ph type="subTitle" idx="1"/>
          </p:nvPr>
        </p:nvSpPr>
        <p:spPr>
          <a:xfrm>
            <a:off x="691719" y="3533938"/>
            <a:ext cx="6470112" cy="867389"/>
          </a:xfrm>
        </p:spPr>
        <p:txBody>
          <a:bodyPr>
            <a:noAutofit/>
          </a:bodyPr>
          <a:lstStyle>
            <a:lvl1pPr marL="0" indent="0" algn="l">
              <a:buNone/>
              <a:defRPr sz="1800">
                <a:solidFill>
                  <a:srgbClr val="00833F"/>
                </a:solidFill>
                <a:latin typeface="Arial" charset="0"/>
                <a:ea typeface="Arial" charset="0"/>
                <a:cs typeface="Arial"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Slide Number Placeholder 3">
            <a:extLst>
              <a:ext uri="{FF2B5EF4-FFF2-40B4-BE49-F238E27FC236}">
                <a16:creationId xmlns:a16="http://schemas.microsoft.com/office/drawing/2014/main" id="{02D33469-77DA-9742-8D02-FA9D5D69CA0D}"/>
              </a:ext>
            </a:extLst>
          </p:cNvPr>
          <p:cNvSpPr>
            <a:spLocks noGrp="1"/>
          </p:cNvSpPr>
          <p:nvPr>
            <p:ph type="sldNum" sz="quarter" idx="13"/>
          </p:nvPr>
        </p:nvSpPr>
        <p:spPr/>
        <p:txBody>
          <a:bodyPr/>
          <a:lstStyle/>
          <a:p>
            <a:pPr defTabSz="457200" fontAlgn="base">
              <a:spcBef>
                <a:spcPct val="0"/>
              </a:spcBef>
              <a:spcAft>
                <a:spcPct val="0"/>
              </a:spcAft>
              <a:defRPr/>
            </a:pPr>
            <a:fld id="{69BFD10D-D674-4AC3-BCAA-5CC042494C56}" type="slidenum">
              <a:rPr lang="en-US" altLang="en-US" smtClean="0">
                <a:ea typeface="ＭＳ Ｐゴシック" pitchFamily="34" charset="-128"/>
              </a:rPr>
              <a:pPr defTabSz="457200" fontAlgn="base">
                <a:spcBef>
                  <a:spcPct val="0"/>
                </a:spcBef>
                <a:spcAft>
                  <a:spcPct val="0"/>
                </a:spcAft>
                <a:defRPr/>
              </a:pPr>
              <a:t>‹#›</a:t>
            </a:fld>
            <a:endParaRPr lang="en-US" altLang="en-US" dirty="0">
              <a:ea typeface="ＭＳ Ｐゴシック" pitchFamily="34" charset="-128"/>
            </a:endParaRPr>
          </a:p>
        </p:txBody>
      </p:sp>
    </p:spTree>
    <p:extLst>
      <p:ext uri="{BB962C8B-B14F-4D97-AF65-F5344CB8AC3E}">
        <p14:creationId xmlns:p14="http://schemas.microsoft.com/office/powerpoint/2010/main" val="157224516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BRAND 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FE68A8D-AEF4-A898-215A-3CF7DAD19E6C}"/>
              </a:ext>
            </a:extLst>
          </p:cNvPr>
          <p:cNvSpPr>
            <a:spLocks noGrp="1"/>
          </p:cNvSpPr>
          <p:nvPr>
            <p:ph type="sldNum" sz="quarter" idx="10"/>
          </p:nvPr>
        </p:nvSpPr>
        <p:spPr/>
        <p:txBody>
          <a:bodyPr/>
          <a:lstStyle/>
          <a:p>
            <a:fld id="{A512DF20-D9E2-4401-918A-F44CF1EFA153}" type="slidenum">
              <a:rPr lang="en-US" smtClean="0"/>
              <a:t>‹#›</a:t>
            </a:fld>
            <a:endParaRPr lang="en-US"/>
          </a:p>
        </p:txBody>
      </p:sp>
    </p:spTree>
    <p:extLst>
      <p:ext uri="{BB962C8B-B14F-4D97-AF65-F5344CB8AC3E}">
        <p14:creationId xmlns:p14="http://schemas.microsoft.com/office/powerpoint/2010/main" val="2580984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AutoShape 1"/>
          <p:cNvSpPr>
            <a:spLocks/>
          </p:cNvSpPr>
          <p:nvPr userDrawn="1"/>
        </p:nvSpPr>
        <p:spPr bwMode="auto">
          <a:xfrm>
            <a:off x="321734" y="4200525"/>
            <a:ext cx="9298517" cy="2662238"/>
          </a:xfrm>
          <a:custGeom>
            <a:avLst/>
            <a:gdLst/>
            <a:ahLst/>
            <a:cxnLst/>
            <a:rect l="0" t="0" r="r" b="b"/>
            <a:pathLst>
              <a:path w="21600" h="21600">
                <a:moveTo>
                  <a:pt x="17890" y="21600"/>
                </a:moveTo>
                <a:lnTo>
                  <a:pt x="21600" y="0"/>
                </a:lnTo>
                <a:lnTo>
                  <a:pt x="0" y="21600"/>
                </a:lnTo>
                <a:cubicBezTo>
                  <a:pt x="0" y="21600"/>
                  <a:pt x="17890" y="21600"/>
                  <a:pt x="17890" y="21600"/>
                </a:cubicBezTo>
                <a:close/>
                <a:moveTo>
                  <a:pt x="17890" y="21600"/>
                </a:moveTo>
              </a:path>
            </a:pathLst>
          </a:custGeom>
          <a:solidFill>
            <a:schemeClr val="accent3"/>
          </a:solidFill>
          <a:ln>
            <a:noFill/>
          </a:ln>
        </p:spPr>
        <p:txBody>
          <a:bodyPr lIns="0" tIns="0" rIns="0" bIns="0"/>
          <a:lstStyle/>
          <a:p>
            <a:pPr defTabSz="457200">
              <a:defRPr/>
            </a:pPr>
            <a:endParaRPr lang="en-US" sz="1800">
              <a:solidFill>
                <a:prstClr val="black"/>
              </a:solidFill>
              <a:ea typeface="ＭＳ Ｐゴシック" pitchFamily="34" charset="-128"/>
            </a:endParaRPr>
          </a:p>
        </p:txBody>
      </p:sp>
      <p:sp>
        <p:nvSpPr>
          <p:cNvPr id="4" name="AutoShape 2"/>
          <p:cNvSpPr>
            <a:spLocks/>
          </p:cNvSpPr>
          <p:nvPr userDrawn="1"/>
        </p:nvSpPr>
        <p:spPr bwMode="auto">
          <a:xfrm>
            <a:off x="9749368" y="215901"/>
            <a:ext cx="2442633" cy="3890963"/>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21600" y="14657"/>
                </a:moveTo>
                <a:lnTo>
                  <a:pt x="11846" y="16385"/>
                </a:lnTo>
                <a:lnTo>
                  <a:pt x="21600" y="6590"/>
                </a:lnTo>
                <a:lnTo>
                  <a:pt x="21600" y="0"/>
                </a:lnTo>
                <a:lnTo>
                  <a:pt x="0" y="21600"/>
                </a:lnTo>
                <a:lnTo>
                  <a:pt x="21600" y="17725"/>
                </a:lnTo>
                <a:cubicBezTo>
                  <a:pt x="21600" y="17725"/>
                  <a:pt x="21600" y="14657"/>
                  <a:pt x="21600" y="14657"/>
                </a:cubicBezTo>
                <a:close/>
                <a:moveTo>
                  <a:pt x="21600" y="14657"/>
                </a:moveTo>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57200" fontAlgn="base">
              <a:spcBef>
                <a:spcPct val="0"/>
              </a:spcBef>
              <a:spcAft>
                <a:spcPct val="0"/>
              </a:spcAft>
            </a:pPr>
            <a:endParaRPr lang="en-US" sz="1800">
              <a:solidFill>
                <a:prstClr val="black"/>
              </a:solidFill>
              <a:ea typeface="ＭＳ Ｐゴシック" pitchFamily="34" charset="-128"/>
            </a:endParaRPr>
          </a:p>
        </p:txBody>
      </p:sp>
      <p:sp>
        <p:nvSpPr>
          <p:cNvPr id="2" name="Title 1"/>
          <p:cNvSpPr>
            <a:spLocks noGrp="1"/>
          </p:cNvSpPr>
          <p:nvPr>
            <p:ph type="title"/>
          </p:nvPr>
        </p:nvSpPr>
        <p:spPr>
          <a:xfrm>
            <a:off x="747268" y="2419210"/>
            <a:ext cx="8884859" cy="1362075"/>
          </a:xfrm>
        </p:spPr>
        <p:txBody>
          <a:bodyPr/>
          <a:lstStyle>
            <a:lvl1pPr algn="l">
              <a:defRPr sz="3000" b="0" i="0" cap="none">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6010170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3" name="AutoShape 1"/>
          <p:cNvSpPr>
            <a:spLocks/>
          </p:cNvSpPr>
          <p:nvPr userDrawn="1"/>
        </p:nvSpPr>
        <p:spPr bwMode="auto">
          <a:xfrm>
            <a:off x="321734" y="4200525"/>
            <a:ext cx="9298517" cy="2662238"/>
          </a:xfrm>
          <a:custGeom>
            <a:avLst/>
            <a:gdLst>
              <a:gd name="T0" fmla="*/ 2147483647 w 21600"/>
              <a:gd name="T1" fmla="*/ 2147483647 h 21600"/>
              <a:gd name="T2" fmla="*/ 2147483647 w 21600"/>
              <a:gd name="T3" fmla="*/ 0 h 21600"/>
              <a:gd name="T4" fmla="*/ 0 w 21600"/>
              <a:gd name="T5" fmla="*/ 2147483647 h 21600"/>
              <a:gd name="T6" fmla="*/ 2147483647 w 21600"/>
              <a:gd name="T7" fmla="*/ 2147483647 h 21600"/>
              <a:gd name="T8" fmla="*/ 2147483647 w 21600"/>
              <a:gd name="T9" fmla="*/ 2147483647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17890" y="21600"/>
                </a:moveTo>
                <a:lnTo>
                  <a:pt x="21600" y="0"/>
                </a:lnTo>
                <a:lnTo>
                  <a:pt x="0" y="21600"/>
                </a:lnTo>
                <a:cubicBezTo>
                  <a:pt x="0" y="21600"/>
                  <a:pt x="17890" y="21600"/>
                  <a:pt x="17890" y="21600"/>
                </a:cubicBezTo>
                <a:close/>
                <a:moveTo>
                  <a:pt x="17890" y="21600"/>
                </a:move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57200" fontAlgn="base">
              <a:spcBef>
                <a:spcPct val="0"/>
              </a:spcBef>
              <a:spcAft>
                <a:spcPct val="0"/>
              </a:spcAft>
            </a:pPr>
            <a:endParaRPr lang="en-US" sz="1800">
              <a:solidFill>
                <a:prstClr val="black"/>
              </a:solidFill>
              <a:ea typeface="ＭＳ Ｐゴシック" pitchFamily="34" charset="-128"/>
            </a:endParaRPr>
          </a:p>
        </p:txBody>
      </p:sp>
      <p:sp>
        <p:nvSpPr>
          <p:cNvPr id="4" name="AutoShape 2"/>
          <p:cNvSpPr>
            <a:spLocks/>
          </p:cNvSpPr>
          <p:nvPr userDrawn="1"/>
        </p:nvSpPr>
        <p:spPr bwMode="auto">
          <a:xfrm>
            <a:off x="9749368" y="215901"/>
            <a:ext cx="2442633" cy="3890963"/>
          </a:xfrm>
          <a:custGeom>
            <a:avLst/>
            <a:gdLst/>
            <a:ahLst/>
            <a:cxnLst/>
            <a:rect l="0" t="0" r="r" b="b"/>
            <a:pathLst>
              <a:path w="21600" h="21600">
                <a:moveTo>
                  <a:pt x="21600" y="14657"/>
                </a:moveTo>
                <a:lnTo>
                  <a:pt x="11846" y="16385"/>
                </a:lnTo>
                <a:lnTo>
                  <a:pt x="21600" y="6590"/>
                </a:lnTo>
                <a:lnTo>
                  <a:pt x="21600" y="0"/>
                </a:lnTo>
                <a:lnTo>
                  <a:pt x="0" y="21600"/>
                </a:lnTo>
                <a:lnTo>
                  <a:pt x="21600" y="17725"/>
                </a:lnTo>
                <a:cubicBezTo>
                  <a:pt x="21600" y="17725"/>
                  <a:pt x="21600" y="14657"/>
                  <a:pt x="21600" y="14657"/>
                </a:cubicBezTo>
                <a:close/>
                <a:moveTo>
                  <a:pt x="21600" y="14657"/>
                </a:moveTo>
              </a:path>
            </a:pathLst>
          </a:custGeom>
          <a:solidFill>
            <a:schemeClr val="accent4"/>
          </a:solidFill>
          <a:ln>
            <a:noFill/>
          </a:ln>
        </p:spPr>
        <p:txBody>
          <a:bodyPr lIns="0" tIns="0" rIns="0" bIns="0"/>
          <a:lstStyle/>
          <a:p>
            <a:pPr defTabSz="457200">
              <a:defRPr/>
            </a:pPr>
            <a:endParaRPr lang="en-US" sz="1800">
              <a:solidFill>
                <a:prstClr val="black"/>
              </a:solidFill>
              <a:ea typeface="ＭＳ Ｐゴシック" pitchFamily="34" charset="-128"/>
            </a:endParaRPr>
          </a:p>
        </p:txBody>
      </p:sp>
      <p:sp>
        <p:nvSpPr>
          <p:cNvPr id="2" name="Title 1"/>
          <p:cNvSpPr>
            <a:spLocks noGrp="1"/>
          </p:cNvSpPr>
          <p:nvPr>
            <p:ph type="title"/>
          </p:nvPr>
        </p:nvSpPr>
        <p:spPr>
          <a:xfrm>
            <a:off x="747268" y="2419210"/>
            <a:ext cx="8884859" cy="1362075"/>
          </a:xfrm>
        </p:spPr>
        <p:txBody>
          <a:bodyPr/>
          <a:lstStyle>
            <a:lvl1pPr algn="l">
              <a:defRPr sz="3000" b="0" i="0" cap="none">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18532474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3" name="AutoShape 1"/>
          <p:cNvSpPr>
            <a:spLocks/>
          </p:cNvSpPr>
          <p:nvPr userDrawn="1"/>
        </p:nvSpPr>
        <p:spPr bwMode="auto">
          <a:xfrm>
            <a:off x="321734" y="4200525"/>
            <a:ext cx="9298517" cy="2662238"/>
          </a:xfrm>
          <a:custGeom>
            <a:avLst/>
            <a:gdLst>
              <a:gd name="T0" fmla="*/ 2147483647 w 21600"/>
              <a:gd name="T1" fmla="*/ 2147483647 h 21600"/>
              <a:gd name="T2" fmla="*/ 2147483647 w 21600"/>
              <a:gd name="T3" fmla="*/ 0 h 21600"/>
              <a:gd name="T4" fmla="*/ 0 w 21600"/>
              <a:gd name="T5" fmla="*/ 2147483647 h 21600"/>
              <a:gd name="T6" fmla="*/ 2147483647 w 21600"/>
              <a:gd name="T7" fmla="*/ 2147483647 h 21600"/>
              <a:gd name="T8" fmla="*/ 2147483647 w 21600"/>
              <a:gd name="T9" fmla="*/ 2147483647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17890" y="21600"/>
                </a:moveTo>
                <a:lnTo>
                  <a:pt x="21600" y="0"/>
                </a:lnTo>
                <a:lnTo>
                  <a:pt x="0" y="21600"/>
                </a:lnTo>
                <a:cubicBezTo>
                  <a:pt x="0" y="21600"/>
                  <a:pt x="17890" y="21600"/>
                  <a:pt x="17890" y="21600"/>
                </a:cubicBezTo>
                <a:close/>
                <a:moveTo>
                  <a:pt x="17890" y="21600"/>
                </a:moveTo>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57200" fontAlgn="base">
              <a:spcBef>
                <a:spcPct val="0"/>
              </a:spcBef>
              <a:spcAft>
                <a:spcPct val="0"/>
              </a:spcAft>
            </a:pPr>
            <a:endParaRPr lang="en-US" sz="1800">
              <a:solidFill>
                <a:prstClr val="black"/>
              </a:solidFill>
              <a:ea typeface="ＭＳ Ｐゴシック" pitchFamily="34" charset="-128"/>
            </a:endParaRPr>
          </a:p>
        </p:txBody>
      </p:sp>
      <p:sp>
        <p:nvSpPr>
          <p:cNvPr id="4" name="AutoShape 2"/>
          <p:cNvSpPr>
            <a:spLocks/>
          </p:cNvSpPr>
          <p:nvPr userDrawn="1"/>
        </p:nvSpPr>
        <p:spPr bwMode="auto">
          <a:xfrm>
            <a:off x="9749368" y="215901"/>
            <a:ext cx="2442633" cy="3890963"/>
          </a:xfrm>
          <a:custGeom>
            <a:avLst/>
            <a:gdLst/>
            <a:ahLst/>
            <a:cxnLst/>
            <a:rect l="0" t="0" r="r" b="b"/>
            <a:pathLst>
              <a:path w="21600" h="21600">
                <a:moveTo>
                  <a:pt x="21600" y="14657"/>
                </a:moveTo>
                <a:lnTo>
                  <a:pt x="11846" y="16385"/>
                </a:lnTo>
                <a:lnTo>
                  <a:pt x="21600" y="6590"/>
                </a:lnTo>
                <a:lnTo>
                  <a:pt x="21600" y="0"/>
                </a:lnTo>
                <a:lnTo>
                  <a:pt x="0" y="21600"/>
                </a:lnTo>
                <a:lnTo>
                  <a:pt x="21600" y="17725"/>
                </a:lnTo>
                <a:cubicBezTo>
                  <a:pt x="21600" y="17725"/>
                  <a:pt x="21600" y="14657"/>
                  <a:pt x="21600" y="14657"/>
                </a:cubicBezTo>
                <a:close/>
                <a:moveTo>
                  <a:pt x="21600" y="14657"/>
                </a:moveTo>
              </a:path>
            </a:pathLst>
          </a:custGeom>
          <a:solidFill>
            <a:schemeClr val="accent5"/>
          </a:solidFill>
          <a:ln>
            <a:noFill/>
          </a:ln>
        </p:spPr>
        <p:txBody>
          <a:bodyPr lIns="0" tIns="0" rIns="0" bIns="0"/>
          <a:lstStyle/>
          <a:p>
            <a:pPr defTabSz="457200">
              <a:defRPr/>
            </a:pPr>
            <a:endParaRPr lang="en-US" sz="1800">
              <a:solidFill>
                <a:prstClr val="black"/>
              </a:solidFill>
              <a:ea typeface="ＭＳ Ｐゴシック" pitchFamily="34" charset="-128"/>
            </a:endParaRPr>
          </a:p>
        </p:txBody>
      </p:sp>
      <p:sp>
        <p:nvSpPr>
          <p:cNvPr id="2" name="Title 1"/>
          <p:cNvSpPr>
            <a:spLocks noGrp="1"/>
          </p:cNvSpPr>
          <p:nvPr>
            <p:ph type="title"/>
          </p:nvPr>
        </p:nvSpPr>
        <p:spPr>
          <a:xfrm>
            <a:off x="747268" y="2419210"/>
            <a:ext cx="8884859" cy="1362075"/>
          </a:xfrm>
        </p:spPr>
        <p:txBody>
          <a:bodyPr/>
          <a:lstStyle>
            <a:lvl1pPr algn="l">
              <a:defRPr sz="3000" b="0" i="0" cap="none">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31790123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47268" y="2419210"/>
            <a:ext cx="8884859" cy="1362075"/>
          </a:xfrm>
        </p:spPr>
        <p:txBody>
          <a:bodyPr/>
          <a:lstStyle>
            <a:lvl1pPr algn="l">
              <a:defRPr sz="3000" b="0" i="0" cap="none">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1469360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47267" y="1480345"/>
            <a:ext cx="5384800" cy="4645819"/>
          </a:xfrm>
        </p:spPr>
        <p:txBody>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335267" y="1480345"/>
            <a:ext cx="5384800" cy="4645819"/>
          </a:xfrm>
        </p:spPr>
        <p:txBody>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10"/>
          </p:nvPr>
        </p:nvSpPr>
        <p:spPr/>
        <p:txBody>
          <a:bodyPr/>
          <a:lstStyle>
            <a:lvl1pPr>
              <a:defRPr/>
            </a:lvl1pPr>
          </a:lstStyle>
          <a:p>
            <a:pPr>
              <a:defRPr/>
            </a:pPr>
            <a:fld id="{185B61D7-CEB7-47A4-BD21-1042329C52D5}"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28908093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theme" Target="../theme/theme2.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32.xml"/><Relationship Id="rId7" Type="http://schemas.openxmlformats.org/officeDocument/2006/relationships/theme" Target="../theme/theme3.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 Id="rId9" Type="http://schemas.openxmlformats.org/officeDocument/2006/relationships/image" Target="../media/image5.jpe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5" Type="http://schemas.openxmlformats.org/officeDocument/2006/relationships/slideLayout" Target="../slideLayouts/slideLayout40.xml"/><Relationship Id="rId4" Type="http://schemas.openxmlformats.org/officeDocument/2006/relationships/slideLayout" Target="../slideLayouts/slideLayout39.xml"/><Relationship Id="rId9" Type="http://schemas.openxmlformats.org/officeDocument/2006/relationships/image" Target="../media/image8.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747184" y="336551"/>
            <a:ext cx="7747000"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747184" y="1476375"/>
            <a:ext cx="10972800" cy="458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Slide Number Placeholder 5"/>
          <p:cNvSpPr>
            <a:spLocks noGrp="1"/>
          </p:cNvSpPr>
          <p:nvPr>
            <p:ph type="sldNum" sz="quarter" idx="4"/>
          </p:nvPr>
        </p:nvSpPr>
        <p:spPr>
          <a:xfrm>
            <a:off x="747184" y="6356351"/>
            <a:ext cx="2844800" cy="365125"/>
          </a:xfrm>
          <a:prstGeom prst="rect">
            <a:avLst/>
          </a:prstGeom>
        </p:spPr>
        <p:txBody>
          <a:bodyPr vert="horz" wrap="square" lIns="0" tIns="0" rIns="0" bIns="0" numCol="1" anchor="ctr" anchorCtr="0" compatLnSpc="1">
            <a:prstTxWarp prst="textNoShape">
              <a:avLst/>
            </a:prstTxWarp>
            <a:noAutofit/>
          </a:bodyPr>
          <a:lstStyle>
            <a:lvl1pPr>
              <a:defRPr sz="1200"/>
            </a:lvl1pPr>
          </a:lstStyle>
          <a:p>
            <a:pPr defTabSz="457200" fontAlgn="base">
              <a:spcBef>
                <a:spcPct val="0"/>
              </a:spcBef>
              <a:spcAft>
                <a:spcPct val="0"/>
              </a:spcAft>
              <a:defRPr/>
            </a:pPr>
            <a:fld id="{69BFD10D-D674-4AC3-BCAA-5CC042494C56}" type="slidenum">
              <a:rPr lang="en-US" altLang="en-US" smtClean="0">
                <a:solidFill>
                  <a:prstClr val="black"/>
                </a:solidFill>
                <a:ea typeface="ＭＳ Ｐゴシック" pitchFamily="34" charset="-128"/>
              </a:rPr>
              <a:pPr defTabSz="457200" fontAlgn="base">
                <a:spcBef>
                  <a:spcPct val="0"/>
                </a:spcBef>
                <a:spcAft>
                  <a:spcPct val="0"/>
                </a:spcAft>
                <a:defRPr/>
              </a:pPr>
              <a:t>‹#›</a:t>
            </a:fld>
            <a:endParaRPr lang="en-US" altLang="en-US">
              <a:solidFill>
                <a:prstClr val="black"/>
              </a:solidFill>
              <a:ea typeface="ＭＳ Ｐゴシック" pitchFamily="34" charset="-128"/>
            </a:endParaRPr>
          </a:p>
        </p:txBody>
      </p:sp>
      <p:pic>
        <p:nvPicPr>
          <p:cNvPr id="1029" name="Picture 7"/>
          <p:cNvPicPr>
            <a:picLocks noChangeAspect="1"/>
          </p:cNvPicPr>
          <p:nvPr/>
        </p:nvPicPr>
        <p:blipFill>
          <a:blip r:embed="rId17" cstate="print">
            <a:extLst>
              <a:ext uri="{28A0092B-C50C-407E-A947-70E740481C1C}">
                <a14:useLocalDpi xmlns:a14="http://schemas.microsoft.com/office/drawing/2010/main" val="0"/>
              </a:ext>
            </a:extLst>
          </a:blip>
          <a:srcRect/>
          <a:stretch/>
        </p:blipFill>
        <p:spPr bwMode="auto">
          <a:xfrm>
            <a:off x="8579140" y="351184"/>
            <a:ext cx="3164600" cy="639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03558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4" r:id="rId13"/>
    <p:sldLayoutId id="2147483691" r:id="rId14"/>
    <p:sldLayoutId id="2147483705" r:id="rId15"/>
  </p:sldLayoutIdLst>
  <p:hf hdr="0" ftr="0" dt="0"/>
  <p:txStyles>
    <p:titleStyle>
      <a:lvl1pPr algn="l" defTabSz="457200" rtl="0" eaLnBrk="0" fontAlgn="base" hangingPunct="0">
        <a:spcBef>
          <a:spcPct val="0"/>
        </a:spcBef>
        <a:spcAft>
          <a:spcPct val="0"/>
        </a:spcAft>
        <a:defRPr sz="3000" kern="1200">
          <a:solidFill>
            <a:schemeClr val="accent1"/>
          </a:solidFill>
          <a:latin typeface="+mj-lt"/>
          <a:ea typeface="ＭＳ Ｐゴシック" pitchFamily="34" charset="-128"/>
          <a:cs typeface="ＭＳ Ｐゴシック" charset="0"/>
        </a:defRPr>
      </a:lvl1pPr>
      <a:lvl2pPr algn="l" defTabSz="457200" rtl="0" eaLnBrk="0" fontAlgn="base" hangingPunct="0">
        <a:spcBef>
          <a:spcPct val="0"/>
        </a:spcBef>
        <a:spcAft>
          <a:spcPct val="0"/>
        </a:spcAft>
        <a:defRPr sz="3000">
          <a:solidFill>
            <a:schemeClr val="accent1"/>
          </a:solidFill>
          <a:latin typeface="Arial" pitchFamily="34" charset="0"/>
          <a:ea typeface="ＭＳ Ｐゴシック" pitchFamily="34" charset="-128"/>
          <a:cs typeface="ＭＳ Ｐゴシック" charset="0"/>
        </a:defRPr>
      </a:lvl2pPr>
      <a:lvl3pPr algn="l" defTabSz="457200" rtl="0" eaLnBrk="0" fontAlgn="base" hangingPunct="0">
        <a:spcBef>
          <a:spcPct val="0"/>
        </a:spcBef>
        <a:spcAft>
          <a:spcPct val="0"/>
        </a:spcAft>
        <a:defRPr sz="3000">
          <a:solidFill>
            <a:schemeClr val="accent1"/>
          </a:solidFill>
          <a:latin typeface="Arial" pitchFamily="34" charset="0"/>
          <a:ea typeface="ＭＳ Ｐゴシック" pitchFamily="34" charset="-128"/>
          <a:cs typeface="ＭＳ Ｐゴシック" charset="0"/>
        </a:defRPr>
      </a:lvl3pPr>
      <a:lvl4pPr algn="l" defTabSz="457200" rtl="0" eaLnBrk="0" fontAlgn="base" hangingPunct="0">
        <a:spcBef>
          <a:spcPct val="0"/>
        </a:spcBef>
        <a:spcAft>
          <a:spcPct val="0"/>
        </a:spcAft>
        <a:defRPr sz="3000">
          <a:solidFill>
            <a:schemeClr val="accent1"/>
          </a:solidFill>
          <a:latin typeface="Arial" pitchFamily="34" charset="0"/>
          <a:ea typeface="ＭＳ Ｐゴシック" pitchFamily="34" charset="-128"/>
          <a:cs typeface="ＭＳ Ｐゴシック" charset="0"/>
        </a:defRPr>
      </a:lvl4pPr>
      <a:lvl5pPr algn="l" defTabSz="457200" rtl="0" eaLnBrk="0" fontAlgn="base" hangingPunct="0">
        <a:spcBef>
          <a:spcPct val="0"/>
        </a:spcBef>
        <a:spcAft>
          <a:spcPct val="0"/>
        </a:spcAft>
        <a:defRPr sz="3000">
          <a:solidFill>
            <a:schemeClr val="accent1"/>
          </a:solidFill>
          <a:latin typeface="Arial" pitchFamily="34" charset="0"/>
          <a:ea typeface="ＭＳ Ｐゴシック" pitchFamily="34" charset="-128"/>
          <a:cs typeface="ＭＳ Ｐゴシック" charset="0"/>
        </a:defRPr>
      </a:lvl5pPr>
      <a:lvl6pPr marL="457200" algn="l" defTabSz="457200" rtl="0" fontAlgn="base">
        <a:spcBef>
          <a:spcPct val="0"/>
        </a:spcBef>
        <a:spcAft>
          <a:spcPct val="0"/>
        </a:spcAft>
        <a:defRPr sz="3000">
          <a:solidFill>
            <a:schemeClr val="accent1"/>
          </a:solidFill>
          <a:latin typeface="Arial" pitchFamily="34" charset="0"/>
          <a:ea typeface="ＭＳ Ｐゴシック" pitchFamily="34" charset="-128"/>
        </a:defRPr>
      </a:lvl6pPr>
      <a:lvl7pPr marL="914400" algn="l" defTabSz="457200" rtl="0" fontAlgn="base">
        <a:spcBef>
          <a:spcPct val="0"/>
        </a:spcBef>
        <a:spcAft>
          <a:spcPct val="0"/>
        </a:spcAft>
        <a:defRPr sz="3000">
          <a:solidFill>
            <a:schemeClr val="accent1"/>
          </a:solidFill>
          <a:latin typeface="Arial" pitchFamily="34" charset="0"/>
          <a:ea typeface="ＭＳ Ｐゴシック" pitchFamily="34" charset="-128"/>
        </a:defRPr>
      </a:lvl7pPr>
      <a:lvl8pPr marL="1371600" algn="l" defTabSz="457200" rtl="0" fontAlgn="base">
        <a:spcBef>
          <a:spcPct val="0"/>
        </a:spcBef>
        <a:spcAft>
          <a:spcPct val="0"/>
        </a:spcAft>
        <a:defRPr sz="3000">
          <a:solidFill>
            <a:schemeClr val="accent1"/>
          </a:solidFill>
          <a:latin typeface="Arial" pitchFamily="34" charset="0"/>
          <a:ea typeface="ＭＳ Ｐゴシック" pitchFamily="34" charset="-128"/>
        </a:defRPr>
      </a:lvl8pPr>
      <a:lvl9pPr marL="1828800" algn="l" defTabSz="457200" rtl="0" fontAlgn="base">
        <a:spcBef>
          <a:spcPct val="0"/>
        </a:spcBef>
        <a:spcAft>
          <a:spcPct val="0"/>
        </a:spcAft>
        <a:defRPr sz="3000">
          <a:solidFill>
            <a:schemeClr val="accent1"/>
          </a:solidFill>
          <a:latin typeface="Arial" pitchFamily="34" charset="0"/>
          <a:ea typeface="ＭＳ Ｐゴシック" pitchFamily="34" charset="-128"/>
        </a:defRPr>
      </a:lvl9pPr>
    </p:titleStyle>
    <p:bodyStyle>
      <a:lvl1pPr marL="342900" indent="-342900" algn="l" defTabSz="457200" rtl="0" eaLnBrk="0" fontAlgn="base" hangingPunct="0">
        <a:spcBef>
          <a:spcPct val="0"/>
        </a:spcBef>
        <a:spcAft>
          <a:spcPts val="600"/>
        </a:spcAft>
        <a:buFont typeface="Arial" pitchFamily="34" charset="0"/>
        <a:defRPr kern="1200">
          <a:solidFill>
            <a:schemeClr val="tx1"/>
          </a:solidFill>
          <a:latin typeface="+mn-lt"/>
          <a:ea typeface="ＭＳ Ｐゴシック" pitchFamily="34" charset="-128"/>
          <a:cs typeface="ＭＳ Ｐゴシック" charset="0"/>
        </a:defRPr>
      </a:lvl1pPr>
      <a:lvl2pPr marL="227013" indent="-225425" algn="l" defTabSz="457200" rtl="0" eaLnBrk="0" fontAlgn="base" hangingPunct="0">
        <a:spcBef>
          <a:spcPct val="0"/>
        </a:spcBef>
        <a:spcAft>
          <a:spcPts val="600"/>
        </a:spcAft>
        <a:buFont typeface="Arial" pitchFamily="34" charset="0"/>
        <a:buChar char="•"/>
        <a:defRPr kern="1200">
          <a:solidFill>
            <a:schemeClr val="tx1"/>
          </a:solidFill>
          <a:latin typeface="+mn-lt"/>
          <a:ea typeface="ＭＳ Ｐゴシック" pitchFamily="34" charset="-128"/>
          <a:cs typeface="+mn-cs"/>
        </a:defRPr>
      </a:lvl2pPr>
      <a:lvl3pPr marL="455613" indent="-228600" algn="l" defTabSz="457200" rtl="0" eaLnBrk="0" fontAlgn="base" hangingPunct="0">
        <a:spcBef>
          <a:spcPct val="0"/>
        </a:spcBef>
        <a:spcAft>
          <a:spcPts val="600"/>
        </a:spcAft>
        <a:buFont typeface="Lucida Grande" charset="0"/>
        <a:buChar char="–"/>
        <a:defRPr sz="1600" kern="1200">
          <a:solidFill>
            <a:schemeClr val="tx1"/>
          </a:solidFill>
          <a:latin typeface="+mn-lt"/>
          <a:ea typeface="ＭＳ Ｐゴシック" pitchFamily="34" charset="-128"/>
          <a:cs typeface="+mn-cs"/>
        </a:defRPr>
      </a:lvl3pPr>
      <a:lvl4pPr marL="627063" indent="-166688" algn="l" defTabSz="457200" rtl="0" eaLnBrk="0" fontAlgn="base" hangingPunct="0">
        <a:spcBef>
          <a:spcPct val="0"/>
        </a:spcBef>
        <a:spcAft>
          <a:spcPts val="600"/>
        </a:spcAft>
        <a:buFont typeface="Arial" pitchFamily="34" charset="0"/>
        <a:buChar char="•"/>
        <a:defRPr sz="1400" kern="1200">
          <a:solidFill>
            <a:schemeClr val="tx1"/>
          </a:solidFill>
          <a:latin typeface="+mn-lt"/>
          <a:ea typeface="ＭＳ Ｐゴシック" pitchFamily="34" charset="-128"/>
          <a:cs typeface="+mn-cs"/>
        </a:defRPr>
      </a:lvl4pPr>
      <a:lvl5pPr marL="796925" indent="-169863" algn="l" defTabSz="457200" rtl="0" eaLnBrk="0" fontAlgn="base" hangingPunct="0">
        <a:spcBef>
          <a:spcPct val="0"/>
        </a:spcBef>
        <a:spcAft>
          <a:spcPts val="600"/>
        </a:spcAft>
        <a:buFont typeface="Lucida Grande" charset="0"/>
        <a:buChar char="–"/>
        <a:defRPr sz="1200" kern="1200">
          <a:solidFill>
            <a:schemeClr val="tx1"/>
          </a:solidFill>
          <a:latin typeface="+mn-lt"/>
          <a:ea typeface="ＭＳ Ｐゴシック"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7267" y="336583"/>
            <a:ext cx="7746695" cy="861051"/>
          </a:xfrm>
          <a:prstGeom prst="rect">
            <a:avLst/>
          </a:prstGeom>
        </p:spPr>
        <p:txBody>
          <a:bodyPr vert="horz" lIns="0" tIns="0" rIns="0" bIns="0" rtlCol="0" anchor="t">
            <a:noAutofit/>
          </a:bodyPr>
          <a:lstStyle/>
          <a:p>
            <a:r>
              <a:rPr lang="en-US" dirty="0"/>
              <a:t>Click to edit Master title style</a:t>
            </a:r>
          </a:p>
        </p:txBody>
      </p:sp>
      <p:sp>
        <p:nvSpPr>
          <p:cNvPr id="3" name="Text Placeholder 2"/>
          <p:cNvSpPr>
            <a:spLocks noGrp="1"/>
          </p:cNvSpPr>
          <p:nvPr>
            <p:ph type="body" idx="1"/>
          </p:nvPr>
        </p:nvSpPr>
        <p:spPr>
          <a:xfrm>
            <a:off x="747267" y="1476091"/>
            <a:ext cx="10972800" cy="4586362"/>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50311584"/>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99" r:id="rId4"/>
    <p:sldLayoutId id="2147483701" r:id="rId5"/>
    <p:sldLayoutId id="2147483682" r:id="rId6"/>
    <p:sldLayoutId id="2147483683" r:id="rId7"/>
    <p:sldLayoutId id="2147483684" r:id="rId8"/>
    <p:sldLayoutId id="2147483700" r:id="rId9"/>
    <p:sldLayoutId id="2147483686" r:id="rId10"/>
    <p:sldLayoutId id="2147483703" r:id="rId11"/>
    <p:sldLayoutId id="2147483704" r:id="rId12"/>
    <p:sldLayoutId id="2147483690" r:id="rId13"/>
    <p:sldLayoutId id="2147483706" r:id="rId14"/>
  </p:sldLayoutIdLst>
  <p:hf hdr="0" ftr="0" dt="0"/>
  <p:txStyles>
    <p:titleStyle>
      <a:lvl1pPr algn="l" defTabSz="457200" rtl="0" eaLnBrk="1" latinLnBrk="0" hangingPunct="1">
        <a:spcBef>
          <a:spcPct val="0"/>
        </a:spcBef>
        <a:buNone/>
        <a:defRPr sz="3000" kern="1200">
          <a:solidFill>
            <a:srgbClr val="000090"/>
          </a:solidFill>
          <a:latin typeface="Proxima Nova"/>
          <a:ea typeface="+mj-ea"/>
          <a:cs typeface="Proxima Nova"/>
        </a:defRPr>
      </a:lvl1pPr>
    </p:titleStyle>
    <p:bodyStyle>
      <a:lvl1pPr marL="0" indent="0" algn="l" defTabSz="457200" rtl="0" eaLnBrk="1" latinLnBrk="0" hangingPunct="1">
        <a:spcBef>
          <a:spcPts val="0"/>
        </a:spcBef>
        <a:spcAft>
          <a:spcPts val="600"/>
        </a:spcAft>
        <a:buFont typeface="Arial"/>
        <a:buNone/>
        <a:defRPr sz="1600" kern="1200">
          <a:solidFill>
            <a:schemeClr val="tx1"/>
          </a:solidFill>
          <a:latin typeface="Proxima Nova"/>
          <a:ea typeface="+mn-ea"/>
          <a:cs typeface="Proxima Nova"/>
        </a:defRPr>
      </a:lvl1pPr>
      <a:lvl2pPr marL="227013" indent="-225425" algn="l" defTabSz="457200" rtl="0" eaLnBrk="1" latinLnBrk="0" hangingPunct="1">
        <a:spcBef>
          <a:spcPts val="0"/>
        </a:spcBef>
        <a:spcAft>
          <a:spcPts val="600"/>
        </a:spcAft>
        <a:buFont typeface="Arial"/>
        <a:buChar char="•"/>
        <a:defRPr sz="1600" kern="1200">
          <a:solidFill>
            <a:schemeClr val="tx1"/>
          </a:solidFill>
          <a:latin typeface="Proxima Nova"/>
          <a:ea typeface="+mn-ea"/>
          <a:cs typeface="Proxima Nova"/>
        </a:defRPr>
      </a:lvl2pPr>
      <a:lvl3pPr marL="455613" indent="-228600" algn="l" defTabSz="457200" rtl="0" eaLnBrk="1" latinLnBrk="0" hangingPunct="1">
        <a:spcBef>
          <a:spcPts val="0"/>
        </a:spcBef>
        <a:spcAft>
          <a:spcPts val="600"/>
        </a:spcAft>
        <a:buFont typeface="Lucida Grande"/>
        <a:buChar char="–"/>
        <a:defRPr sz="1600" kern="1200">
          <a:solidFill>
            <a:schemeClr val="tx1"/>
          </a:solidFill>
          <a:latin typeface="Proxima Nova"/>
          <a:ea typeface="+mn-ea"/>
          <a:cs typeface="Proxima Nova"/>
        </a:defRPr>
      </a:lvl3pPr>
      <a:lvl4pPr marL="627063" indent="-166688" algn="l" defTabSz="457200" rtl="0" eaLnBrk="1" latinLnBrk="0" hangingPunct="1">
        <a:spcBef>
          <a:spcPts val="0"/>
        </a:spcBef>
        <a:spcAft>
          <a:spcPts val="600"/>
        </a:spcAft>
        <a:buFont typeface="Arial"/>
        <a:buChar char="•"/>
        <a:defRPr sz="1600" kern="1200">
          <a:solidFill>
            <a:schemeClr val="tx1"/>
          </a:solidFill>
          <a:latin typeface="Proxima Nova"/>
          <a:ea typeface="+mn-ea"/>
          <a:cs typeface="Proxima Nova"/>
        </a:defRPr>
      </a:lvl4pPr>
      <a:lvl5pPr marL="796925" indent="-169863" algn="l" defTabSz="457200" rtl="0" eaLnBrk="1" latinLnBrk="0" hangingPunct="1">
        <a:spcBef>
          <a:spcPts val="0"/>
        </a:spcBef>
        <a:spcAft>
          <a:spcPts val="600"/>
        </a:spcAft>
        <a:buFont typeface="Lucida Grande"/>
        <a:buChar char="–"/>
        <a:defRPr sz="1600" kern="1200">
          <a:solidFill>
            <a:schemeClr val="tx1"/>
          </a:solidFill>
          <a:latin typeface="Proxima Nova"/>
          <a:ea typeface="+mn-ea"/>
          <a:cs typeface="Proxima Nov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DAB40F7-C79D-4535-8831-9F8F247D085B}"/>
              </a:ext>
            </a:extLst>
          </p:cNvPr>
          <p:cNvSpPr/>
          <p:nvPr userDrawn="1"/>
        </p:nvSpPr>
        <p:spPr>
          <a:xfrm>
            <a:off x="0" y="2"/>
            <a:ext cx="12192000" cy="1219203"/>
          </a:xfrm>
          <a:prstGeom prst="rect">
            <a:avLst/>
          </a:prstGeom>
          <a:solidFill>
            <a:srgbClr val="089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Placeholder 1"/>
          <p:cNvSpPr>
            <a:spLocks noGrp="1"/>
          </p:cNvSpPr>
          <p:nvPr>
            <p:ph type="title"/>
          </p:nvPr>
        </p:nvSpPr>
        <p:spPr>
          <a:xfrm>
            <a:off x="596900" y="137322"/>
            <a:ext cx="10972800" cy="944561"/>
          </a:xfrm>
          <a:prstGeom prst="rect">
            <a:avLst/>
          </a:prstGeom>
        </p:spPr>
        <p:txBody>
          <a:bodyPr vert="horz" lIns="91440" tIns="45720" rIns="91440" bIns="45720" rtlCol="0" anchor="b" anchorCtr="0">
            <a:normAutofit/>
          </a:bodyPr>
          <a:lstStyle/>
          <a:p>
            <a:r>
              <a:rPr lang="en-US" dirty="0"/>
              <a:t>Click to edit Master title style</a:t>
            </a:r>
          </a:p>
        </p:txBody>
      </p:sp>
      <p:sp>
        <p:nvSpPr>
          <p:cNvPr id="3" name="Text Placeholder 2"/>
          <p:cNvSpPr>
            <a:spLocks noGrp="1"/>
          </p:cNvSpPr>
          <p:nvPr>
            <p:ph type="body" idx="1"/>
          </p:nvPr>
        </p:nvSpPr>
        <p:spPr>
          <a:xfrm>
            <a:off x="609600" y="1371601"/>
            <a:ext cx="10972800" cy="475456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13">
            <a:extLst>
              <a:ext uri="{FF2B5EF4-FFF2-40B4-BE49-F238E27FC236}">
                <a16:creationId xmlns:a16="http://schemas.microsoft.com/office/drawing/2014/main" id="{0D4F10BE-665D-4DCB-A4B4-74F342CD0A9B}"/>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629901" y="6179173"/>
            <a:ext cx="1409700" cy="704850"/>
          </a:xfrm>
          <a:prstGeom prst="rect">
            <a:avLst/>
          </a:prstGeom>
        </p:spPr>
      </p:pic>
      <p:pic>
        <p:nvPicPr>
          <p:cNvPr id="15" name="Picture 14">
            <a:extLst>
              <a:ext uri="{FF2B5EF4-FFF2-40B4-BE49-F238E27FC236}">
                <a16:creationId xmlns:a16="http://schemas.microsoft.com/office/drawing/2014/main" id="{B188A3C1-BBE0-4DAA-997D-5145B0535265}"/>
              </a:ext>
            </a:extLst>
          </p:cNvPr>
          <p:cNvPicPr>
            <a:picLocks noChangeAspect="1"/>
          </p:cNvPicPr>
          <p:nvPr userDrawn="1"/>
        </p:nvPicPr>
        <p:blipFill rotWithShape="1">
          <a:blip r:embed="rId9" cstate="print">
            <a:extLst>
              <a:ext uri="{28A0092B-C50C-407E-A947-70E740481C1C}">
                <a14:useLocalDpi xmlns:a14="http://schemas.microsoft.com/office/drawing/2010/main" val="0"/>
              </a:ext>
            </a:extLst>
          </a:blip>
          <a:srcRect t="9466" b="45033"/>
          <a:stretch/>
        </p:blipFill>
        <p:spPr>
          <a:xfrm>
            <a:off x="12509" y="6220797"/>
            <a:ext cx="3711192" cy="641341"/>
          </a:xfrm>
          <a:prstGeom prst="rect">
            <a:avLst/>
          </a:prstGeom>
        </p:spPr>
      </p:pic>
    </p:spTree>
    <p:extLst>
      <p:ext uri="{BB962C8B-B14F-4D97-AF65-F5344CB8AC3E}">
        <p14:creationId xmlns:p14="http://schemas.microsoft.com/office/powerpoint/2010/main" val="139605663"/>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Lst>
  <p:txStyles>
    <p:titleStyle>
      <a:lvl1pPr algn="l" defTabSz="914400" rtl="0" eaLnBrk="1" latinLnBrk="0" hangingPunct="1">
        <a:spcBef>
          <a:spcPct val="0"/>
        </a:spcBef>
        <a:buNone/>
        <a:defRPr sz="3600" kern="1200">
          <a:solidFill>
            <a:schemeClr val="bg1"/>
          </a:solidFill>
          <a:latin typeface="Arial" pitchFamily="34" charset="0"/>
          <a:ea typeface="+mj-ea"/>
          <a:cs typeface="Arial" pitchFamily="34" charset="0"/>
        </a:defRPr>
      </a:lvl1pPr>
    </p:titleStyle>
    <p:bodyStyle>
      <a:lvl1pPr marL="228600" indent="-228600" algn="l" defTabSz="914400" rtl="0" eaLnBrk="1" latinLnBrk="0" hangingPunct="1">
        <a:spcBef>
          <a:spcPct val="20000"/>
        </a:spcBef>
        <a:buClr>
          <a:srgbClr val="089948"/>
        </a:buClr>
        <a:buFont typeface="Arial" pitchFamily="34" charset="0"/>
        <a:buChar char="▪"/>
        <a:defRPr sz="2800" kern="1200">
          <a:solidFill>
            <a:schemeClr val="tx1"/>
          </a:solidFill>
          <a:latin typeface="Arial" pitchFamily="34" charset="0"/>
          <a:ea typeface="+mn-ea"/>
          <a:cs typeface="Arial" pitchFamily="34" charset="0"/>
        </a:defRPr>
      </a:lvl1pPr>
      <a:lvl2pPr marL="579438" indent="-285750" algn="l" defTabSz="914400" rtl="0" eaLnBrk="1" latinLnBrk="0" hangingPunct="1">
        <a:spcBef>
          <a:spcPct val="20000"/>
        </a:spcBef>
        <a:buClr>
          <a:srgbClr val="089948"/>
        </a:buClr>
        <a:buFont typeface="Arial" pitchFamily="34" charset="0"/>
        <a:buChar char="–"/>
        <a:defRPr sz="2400" kern="1200">
          <a:solidFill>
            <a:schemeClr val="tx1"/>
          </a:solidFill>
          <a:latin typeface="Arial" pitchFamily="34" charset="0"/>
          <a:ea typeface="+mn-ea"/>
          <a:cs typeface="Arial" pitchFamily="34" charset="0"/>
        </a:defRPr>
      </a:lvl2pPr>
      <a:lvl3pPr marL="804863" indent="-228600" algn="l" defTabSz="914400" rtl="0" eaLnBrk="1" latinLnBrk="0" hangingPunct="1">
        <a:spcBef>
          <a:spcPct val="20000"/>
        </a:spcBef>
        <a:buClr>
          <a:srgbClr val="089948"/>
        </a:buClr>
        <a:buFont typeface="Wingdings" pitchFamily="2" charset="2"/>
        <a:buChar char="§"/>
        <a:defRPr sz="2000" kern="1200">
          <a:solidFill>
            <a:schemeClr val="tx1"/>
          </a:solidFill>
          <a:latin typeface="Arial" pitchFamily="34" charset="0"/>
          <a:ea typeface="+mn-ea"/>
          <a:cs typeface="Arial" pitchFamily="34" charset="0"/>
        </a:defRPr>
      </a:lvl3pPr>
      <a:lvl4pPr marL="1033463" indent="-228600" algn="l" defTabSz="914400" rtl="0" eaLnBrk="1" latinLnBrk="0" hangingPunct="1">
        <a:spcBef>
          <a:spcPct val="20000"/>
        </a:spcBef>
        <a:buClr>
          <a:srgbClr val="089948"/>
        </a:buClr>
        <a:buFont typeface="Arial" pitchFamily="34" charset="0"/>
        <a:buChar char="–"/>
        <a:defRPr sz="1800" kern="1200">
          <a:solidFill>
            <a:schemeClr val="tx1"/>
          </a:solidFill>
          <a:latin typeface="Arial" pitchFamily="34" charset="0"/>
          <a:ea typeface="+mn-ea"/>
          <a:cs typeface="Arial" pitchFamily="34" charset="0"/>
        </a:defRPr>
      </a:lvl4pPr>
      <a:lvl5pPr marL="1262063" indent="-228600" algn="l" defTabSz="914400" rtl="0" eaLnBrk="1" latinLnBrk="0" hangingPunct="1">
        <a:spcBef>
          <a:spcPct val="20000"/>
        </a:spcBef>
        <a:buClr>
          <a:srgbClr val="089948"/>
        </a:buClr>
        <a:buFont typeface="Wingdings" pitchFamily="2" charset="2"/>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747184" y="747713"/>
            <a:ext cx="7406216"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dirty="0"/>
              <a:t>Click to edit Master title style</a:t>
            </a:r>
          </a:p>
        </p:txBody>
      </p:sp>
      <p:sp>
        <p:nvSpPr>
          <p:cNvPr id="1027" name="Text Placeholder 2"/>
          <p:cNvSpPr>
            <a:spLocks noGrp="1"/>
          </p:cNvSpPr>
          <p:nvPr>
            <p:ph type="body" idx="1"/>
          </p:nvPr>
        </p:nvSpPr>
        <p:spPr bwMode="auto">
          <a:xfrm>
            <a:off x="747184" y="1476375"/>
            <a:ext cx="10972800" cy="458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pic>
        <p:nvPicPr>
          <p:cNvPr id="1029" name="Picture 7"/>
          <p:cNvPicPr>
            <a:picLocks noChangeAspect="1"/>
          </p:cNvPicPr>
          <p:nvPr/>
        </p:nvPicPr>
        <p:blipFill>
          <a:blip r:embed="rId9" cstate="print">
            <a:extLst>
              <a:ext uri="{28A0092B-C50C-407E-A947-70E740481C1C}">
                <a14:useLocalDpi xmlns:a14="http://schemas.microsoft.com/office/drawing/2010/main" val="0"/>
              </a:ext>
            </a:extLst>
          </a:blip>
          <a:srcRect/>
          <a:stretch/>
        </p:blipFill>
        <p:spPr bwMode="auto">
          <a:xfrm>
            <a:off x="8401604" y="274497"/>
            <a:ext cx="3485597" cy="53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lded Corner 6">
            <a:extLst>
              <a:ext uri="{FF2B5EF4-FFF2-40B4-BE49-F238E27FC236}">
                <a16:creationId xmlns:a16="http://schemas.microsoft.com/office/drawing/2014/main" id="{3A49ABB7-4B58-D64C-8B1C-B28C6FB2BADA}"/>
              </a:ext>
            </a:extLst>
          </p:cNvPr>
          <p:cNvSpPr/>
          <p:nvPr userDrawn="1"/>
        </p:nvSpPr>
        <p:spPr>
          <a:xfrm>
            <a:off x="11313584" y="6248400"/>
            <a:ext cx="406400" cy="304800"/>
          </a:xfrm>
          <a:prstGeom prst="foldedCorner">
            <a:avLst/>
          </a:prstGeom>
          <a:solidFill>
            <a:srgbClr val="008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Slide Number Placeholder 5"/>
          <p:cNvSpPr>
            <a:spLocks noGrp="1"/>
          </p:cNvSpPr>
          <p:nvPr>
            <p:ph type="sldNum" sz="quarter" idx="4"/>
          </p:nvPr>
        </p:nvSpPr>
        <p:spPr>
          <a:xfrm>
            <a:off x="11313584" y="6248402"/>
            <a:ext cx="406400" cy="304801"/>
          </a:xfrm>
          <a:prstGeom prst="rect">
            <a:avLst/>
          </a:prstGeom>
        </p:spPr>
        <p:txBody>
          <a:bodyPr vert="horz" wrap="square" lIns="0" tIns="0" rIns="0" bIns="0" numCol="1" anchor="ctr" anchorCtr="0" compatLnSpc="1">
            <a:prstTxWarp prst="textNoShape">
              <a:avLst/>
            </a:prstTxWarp>
            <a:noAutofit/>
          </a:bodyPr>
          <a:lstStyle>
            <a:lvl1pPr algn="ctr">
              <a:defRPr sz="1100" b="1">
                <a:solidFill>
                  <a:schemeClr val="bg1"/>
                </a:solidFill>
              </a:defRPr>
            </a:lvl1pPr>
          </a:lstStyle>
          <a:p>
            <a:pPr defTabSz="457200" fontAlgn="base">
              <a:spcBef>
                <a:spcPct val="0"/>
              </a:spcBef>
              <a:spcAft>
                <a:spcPct val="0"/>
              </a:spcAft>
              <a:defRPr/>
            </a:pPr>
            <a:fld id="{69BFD10D-D674-4AC3-BCAA-5CC042494C56}" type="slidenum">
              <a:rPr lang="en-US" altLang="en-US" smtClean="0">
                <a:ea typeface="ＭＳ Ｐゴシック" pitchFamily="34" charset="-128"/>
              </a:rPr>
              <a:pPr defTabSz="457200" fontAlgn="base">
                <a:spcBef>
                  <a:spcPct val="0"/>
                </a:spcBef>
                <a:spcAft>
                  <a:spcPct val="0"/>
                </a:spcAft>
                <a:defRPr/>
              </a:pPr>
              <a:t>‹#›</a:t>
            </a:fld>
            <a:endParaRPr lang="en-US" altLang="en-US" dirty="0">
              <a:ea typeface="ＭＳ Ｐゴシック" pitchFamily="34" charset="-128"/>
            </a:endParaRPr>
          </a:p>
        </p:txBody>
      </p:sp>
    </p:spTree>
    <p:extLst>
      <p:ext uri="{BB962C8B-B14F-4D97-AF65-F5344CB8AC3E}">
        <p14:creationId xmlns:p14="http://schemas.microsoft.com/office/powerpoint/2010/main" val="3290355855"/>
      </p:ext>
    </p:extLst>
  </p:cSld>
  <p:clrMap bg1="lt1" tx1="dk1" bg2="lt2" tx2="dk2" accent1="accent1" accent2="accent2" accent3="accent3" accent4="accent4" accent5="accent5" accent6="accent6" hlink="hlink" folHlink="folHlink"/>
  <p:sldLayoutIdLst>
    <p:sldLayoutId id="2147483675" r:id="rId1"/>
    <p:sldLayoutId id="2147483685" r:id="rId2"/>
    <p:sldLayoutId id="2147483681" r:id="rId3"/>
    <p:sldLayoutId id="2147483702" r:id="rId4"/>
    <p:sldLayoutId id="2147483673" r:id="rId5"/>
    <p:sldLayoutId id="2147483687" r:id="rId6"/>
    <p:sldLayoutId id="2147483688" r:id="rId7"/>
  </p:sldLayoutIdLst>
  <p:hf hdr="0" ftr="0" dt="0"/>
  <p:txStyles>
    <p:titleStyle>
      <a:lvl1pPr algn="l" defTabSz="457200" rtl="0" eaLnBrk="0" fontAlgn="base" hangingPunct="0">
        <a:spcBef>
          <a:spcPct val="0"/>
        </a:spcBef>
        <a:spcAft>
          <a:spcPct val="0"/>
        </a:spcAft>
        <a:defRPr sz="2200" b="1" kern="1200">
          <a:solidFill>
            <a:srgbClr val="00833F"/>
          </a:solidFill>
          <a:latin typeface="+mj-lt"/>
          <a:ea typeface="ＭＳ Ｐゴシック" pitchFamily="34" charset="-128"/>
          <a:cs typeface="ＭＳ Ｐゴシック" charset="0"/>
        </a:defRPr>
      </a:lvl1pPr>
      <a:lvl2pPr algn="l" defTabSz="457200" rtl="0" eaLnBrk="0" fontAlgn="base" hangingPunct="0">
        <a:spcBef>
          <a:spcPct val="0"/>
        </a:spcBef>
        <a:spcAft>
          <a:spcPct val="0"/>
        </a:spcAft>
        <a:defRPr sz="3000">
          <a:solidFill>
            <a:schemeClr val="accent1"/>
          </a:solidFill>
          <a:latin typeface="Arial" pitchFamily="34" charset="0"/>
          <a:ea typeface="ＭＳ Ｐゴシック" pitchFamily="34" charset="-128"/>
          <a:cs typeface="ＭＳ Ｐゴシック" charset="0"/>
        </a:defRPr>
      </a:lvl2pPr>
      <a:lvl3pPr algn="l" defTabSz="457200" rtl="0" eaLnBrk="0" fontAlgn="base" hangingPunct="0">
        <a:spcBef>
          <a:spcPct val="0"/>
        </a:spcBef>
        <a:spcAft>
          <a:spcPct val="0"/>
        </a:spcAft>
        <a:defRPr sz="3000">
          <a:solidFill>
            <a:schemeClr val="accent1"/>
          </a:solidFill>
          <a:latin typeface="Arial" pitchFamily="34" charset="0"/>
          <a:ea typeface="ＭＳ Ｐゴシック" pitchFamily="34" charset="-128"/>
          <a:cs typeface="ＭＳ Ｐゴシック" charset="0"/>
        </a:defRPr>
      </a:lvl3pPr>
      <a:lvl4pPr algn="l" defTabSz="457200" rtl="0" eaLnBrk="0" fontAlgn="base" hangingPunct="0">
        <a:spcBef>
          <a:spcPct val="0"/>
        </a:spcBef>
        <a:spcAft>
          <a:spcPct val="0"/>
        </a:spcAft>
        <a:defRPr sz="3000">
          <a:solidFill>
            <a:schemeClr val="accent1"/>
          </a:solidFill>
          <a:latin typeface="Arial" pitchFamily="34" charset="0"/>
          <a:ea typeface="ＭＳ Ｐゴシック" pitchFamily="34" charset="-128"/>
          <a:cs typeface="ＭＳ Ｐゴシック" charset="0"/>
        </a:defRPr>
      </a:lvl4pPr>
      <a:lvl5pPr algn="l" defTabSz="457200" rtl="0" eaLnBrk="0" fontAlgn="base" hangingPunct="0">
        <a:spcBef>
          <a:spcPct val="0"/>
        </a:spcBef>
        <a:spcAft>
          <a:spcPct val="0"/>
        </a:spcAft>
        <a:defRPr sz="3000">
          <a:solidFill>
            <a:schemeClr val="accent1"/>
          </a:solidFill>
          <a:latin typeface="Arial" pitchFamily="34" charset="0"/>
          <a:ea typeface="ＭＳ Ｐゴシック" pitchFamily="34" charset="-128"/>
          <a:cs typeface="ＭＳ Ｐゴシック" charset="0"/>
        </a:defRPr>
      </a:lvl5pPr>
      <a:lvl6pPr marL="457200" algn="l" defTabSz="457200" rtl="0" fontAlgn="base">
        <a:spcBef>
          <a:spcPct val="0"/>
        </a:spcBef>
        <a:spcAft>
          <a:spcPct val="0"/>
        </a:spcAft>
        <a:defRPr sz="3000">
          <a:solidFill>
            <a:schemeClr val="accent1"/>
          </a:solidFill>
          <a:latin typeface="Arial" pitchFamily="34" charset="0"/>
          <a:ea typeface="ＭＳ Ｐゴシック" pitchFamily="34" charset="-128"/>
        </a:defRPr>
      </a:lvl6pPr>
      <a:lvl7pPr marL="914400" algn="l" defTabSz="457200" rtl="0" fontAlgn="base">
        <a:spcBef>
          <a:spcPct val="0"/>
        </a:spcBef>
        <a:spcAft>
          <a:spcPct val="0"/>
        </a:spcAft>
        <a:defRPr sz="3000">
          <a:solidFill>
            <a:schemeClr val="accent1"/>
          </a:solidFill>
          <a:latin typeface="Arial" pitchFamily="34" charset="0"/>
          <a:ea typeface="ＭＳ Ｐゴシック" pitchFamily="34" charset="-128"/>
        </a:defRPr>
      </a:lvl7pPr>
      <a:lvl8pPr marL="1371600" algn="l" defTabSz="457200" rtl="0" fontAlgn="base">
        <a:spcBef>
          <a:spcPct val="0"/>
        </a:spcBef>
        <a:spcAft>
          <a:spcPct val="0"/>
        </a:spcAft>
        <a:defRPr sz="3000">
          <a:solidFill>
            <a:schemeClr val="accent1"/>
          </a:solidFill>
          <a:latin typeface="Arial" pitchFamily="34" charset="0"/>
          <a:ea typeface="ＭＳ Ｐゴシック" pitchFamily="34" charset="-128"/>
        </a:defRPr>
      </a:lvl8pPr>
      <a:lvl9pPr marL="1828800" algn="l" defTabSz="457200" rtl="0" fontAlgn="base">
        <a:spcBef>
          <a:spcPct val="0"/>
        </a:spcBef>
        <a:spcAft>
          <a:spcPct val="0"/>
        </a:spcAft>
        <a:defRPr sz="3000">
          <a:solidFill>
            <a:schemeClr val="accent1"/>
          </a:solidFill>
          <a:latin typeface="Arial" pitchFamily="34" charset="0"/>
          <a:ea typeface="ＭＳ Ｐゴシック" pitchFamily="34" charset="-128"/>
        </a:defRPr>
      </a:lvl9pPr>
    </p:titleStyle>
    <p:bodyStyle>
      <a:lvl1pPr marL="342900" indent="-342900" algn="l" defTabSz="457200" rtl="0" eaLnBrk="0" fontAlgn="base" hangingPunct="0">
        <a:spcBef>
          <a:spcPct val="0"/>
        </a:spcBef>
        <a:spcAft>
          <a:spcPts val="600"/>
        </a:spcAft>
        <a:buFont typeface="Arial" pitchFamily="34" charset="0"/>
        <a:defRPr kern="1200">
          <a:solidFill>
            <a:schemeClr val="tx1"/>
          </a:solidFill>
          <a:latin typeface="+mn-lt"/>
          <a:ea typeface="ＭＳ Ｐゴシック" pitchFamily="34" charset="-128"/>
          <a:cs typeface="ＭＳ Ｐゴシック" charset="0"/>
        </a:defRPr>
      </a:lvl1pPr>
      <a:lvl2pPr marL="227013" indent="-225425" algn="l" defTabSz="457200" rtl="0" eaLnBrk="0" fontAlgn="base" hangingPunct="0">
        <a:spcBef>
          <a:spcPct val="0"/>
        </a:spcBef>
        <a:spcAft>
          <a:spcPts val="600"/>
        </a:spcAft>
        <a:buClr>
          <a:srgbClr val="00833F"/>
        </a:buClr>
        <a:buSzPct val="125000"/>
        <a:buFont typeface="Arial" pitchFamily="34" charset="0"/>
        <a:buChar char="•"/>
        <a:defRPr kern="1200">
          <a:solidFill>
            <a:schemeClr val="tx1"/>
          </a:solidFill>
          <a:latin typeface="+mn-lt"/>
          <a:ea typeface="ＭＳ Ｐゴシック" pitchFamily="34" charset="-128"/>
          <a:cs typeface="+mn-cs"/>
        </a:defRPr>
      </a:lvl2pPr>
      <a:lvl3pPr marL="455613" indent="-228600" algn="l" defTabSz="457200" rtl="0" eaLnBrk="0" fontAlgn="base" hangingPunct="0">
        <a:spcBef>
          <a:spcPct val="0"/>
        </a:spcBef>
        <a:spcAft>
          <a:spcPts val="600"/>
        </a:spcAft>
        <a:buClr>
          <a:srgbClr val="00833F"/>
        </a:buClr>
        <a:buSzPct val="125000"/>
        <a:buFont typeface="Lucida Grande" panose="020B0600040502020204" pitchFamily="34" charset="0"/>
        <a:buChar char="–"/>
        <a:defRPr sz="1600" kern="1200">
          <a:solidFill>
            <a:schemeClr val="tx1"/>
          </a:solidFill>
          <a:latin typeface="+mn-lt"/>
          <a:ea typeface="ＭＳ Ｐゴシック" pitchFamily="34" charset="-128"/>
          <a:cs typeface="+mn-cs"/>
        </a:defRPr>
      </a:lvl3pPr>
      <a:lvl4pPr marL="627063" indent="-166688" algn="l" defTabSz="457200" rtl="0" eaLnBrk="0" fontAlgn="base" hangingPunct="0">
        <a:spcBef>
          <a:spcPct val="0"/>
        </a:spcBef>
        <a:spcAft>
          <a:spcPts val="600"/>
        </a:spcAft>
        <a:buClr>
          <a:srgbClr val="00833F"/>
        </a:buClr>
        <a:buSzPct val="125000"/>
        <a:buFont typeface="Arial" pitchFamily="34" charset="0"/>
        <a:buChar char="•"/>
        <a:defRPr sz="1400" kern="1200">
          <a:solidFill>
            <a:schemeClr val="tx1"/>
          </a:solidFill>
          <a:latin typeface="+mn-lt"/>
          <a:ea typeface="ＭＳ Ｐゴシック" pitchFamily="34" charset="-128"/>
          <a:cs typeface="+mn-cs"/>
        </a:defRPr>
      </a:lvl4pPr>
      <a:lvl5pPr marL="796925" indent="-169863" algn="l" defTabSz="457200" rtl="0" eaLnBrk="0" fontAlgn="base" hangingPunct="0">
        <a:spcBef>
          <a:spcPct val="0"/>
        </a:spcBef>
        <a:spcAft>
          <a:spcPts val="600"/>
        </a:spcAft>
        <a:buClr>
          <a:srgbClr val="00833F"/>
        </a:buClr>
        <a:buSzPct val="125000"/>
        <a:buFont typeface="Lucida Grande" charset="0"/>
        <a:buChar char="–"/>
        <a:defRPr sz="1200" kern="1200">
          <a:solidFill>
            <a:schemeClr val="tx1"/>
          </a:solidFill>
          <a:latin typeface="+mn-lt"/>
          <a:ea typeface="ＭＳ Ｐゴシック"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37.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8.xml"/><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9.xml"/><Relationship Id="rId1" Type="http://schemas.openxmlformats.org/officeDocument/2006/relationships/slideLayout" Target="../slideLayouts/slideLayout32.xml"/><Relationship Id="rId4" Type="http://schemas.openxmlformats.org/officeDocument/2006/relationships/hyperlink" Target="https://www.energizect.com/your-home/solutions-list/home-energy-solutions-core-services"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6.png"/><Relationship Id="rId7" Type="http://schemas.openxmlformats.org/officeDocument/2006/relationships/image" Target="../media/image30.jpe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29.png"/><Relationship Id="rId11" Type="http://schemas.openxmlformats.org/officeDocument/2006/relationships/image" Target="../media/image33.png"/><Relationship Id="rId5" Type="http://schemas.openxmlformats.org/officeDocument/2006/relationships/image" Target="../media/image28.jpeg"/><Relationship Id="rId10" Type="http://schemas.openxmlformats.org/officeDocument/2006/relationships/hyperlink" Target="http://www.ctgreenbank.com/smarte" TargetMode="External"/><Relationship Id="rId4" Type="http://schemas.openxmlformats.org/officeDocument/2006/relationships/image" Target="../media/image27.jpeg"/><Relationship Id="rId9" Type="http://schemas.openxmlformats.org/officeDocument/2006/relationships/image" Target="../media/image32.jpeg"/></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13.xml"/><Relationship Id="rId1" Type="http://schemas.openxmlformats.org/officeDocument/2006/relationships/slideLayout" Target="../slideLayouts/slideLayout25.xml"/><Relationship Id="rId6" Type="http://schemas.openxmlformats.org/officeDocument/2006/relationships/image" Target="../media/image41.png"/><Relationship Id="rId5" Type="http://schemas.openxmlformats.org/officeDocument/2006/relationships/image" Target="../media/image40.gif"/><Relationship Id="rId4" Type="http://schemas.openxmlformats.org/officeDocument/2006/relationships/image" Target="../media/image39.gif"/></Relationships>
</file>

<file path=ppt/slides/_rels/slide1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6.xml"/><Relationship Id="rId1" Type="http://schemas.openxmlformats.org/officeDocument/2006/relationships/slideLayout" Target="../slideLayouts/slideLayout18.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23.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image" Target="../media/image49.jpg"/><Relationship Id="rId1" Type="http://schemas.openxmlformats.org/officeDocument/2006/relationships/slideLayout" Target="../slideLayouts/slideLayout18.xml"/><Relationship Id="rId4" Type="http://schemas.openxmlformats.org/officeDocument/2006/relationships/image" Target="../media/image51.jpeg"/></Relationships>
</file>

<file path=ppt/slides/_rels/slide24.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7.xml"/><Relationship Id="rId1" Type="http://schemas.openxmlformats.org/officeDocument/2006/relationships/slideLayout" Target="../slideLayouts/slideLayout29.xml"/><Relationship Id="rId6" Type="http://schemas.openxmlformats.org/officeDocument/2006/relationships/image" Target="../media/image55.png"/><Relationship Id="rId5" Type="http://schemas.openxmlformats.org/officeDocument/2006/relationships/image" Target="../media/image54.jpeg"/><Relationship Id="rId4" Type="http://schemas.openxmlformats.org/officeDocument/2006/relationships/image" Target="../media/image53.jpeg"/></Relationships>
</file>

<file path=ppt/slides/_rels/slide2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61.jpeg"/><Relationship Id="rId5" Type="http://schemas.openxmlformats.org/officeDocument/2006/relationships/image" Target="../media/image60.jpeg"/><Relationship Id="rId4" Type="http://schemas.openxmlformats.org/officeDocument/2006/relationships/image" Target="../media/image59.jpeg"/></Relationships>
</file>

<file path=ppt/slides/_rels/slide29.xml.rels><?xml version="1.0" encoding="UTF-8" standalone="yes"?>
<Relationships xmlns="http://schemas.openxmlformats.org/package/2006/relationships"><Relationship Id="rId3" Type="http://schemas.openxmlformats.org/officeDocument/2006/relationships/hyperlink" Target="http://www.gosolarct.com/" TargetMode="External"/><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hyperlink" Target="http://www.ctgreenbank.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3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png"/><Relationship Id="rId7"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15.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2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4"/>
          <p:cNvSpPr>
            <a:spLocks noGrp="1"/>
          </p:cNvSpPr>
          <p:nvPr>
            <p:ph type="ctrTitle"/>
          </p:nvPr>
        </p:nvSpPr>
        <p:spPr>
          <a:xfrm>
            <a:off x="2917090" y="2607735"/>
            <a:ext cx="5976825" cy="588432"/>
          </a:xfrm>
        </p:spPr>
        <p:txBody>
          <a:bodyPr anchor="t">
            <a:normAutofit/>
          </a:bodyPr>
          <a:lstStyle/>
          <a:p>
            <a:r>
              <a:rPr lang="en-US" altLang="en-US" dirty="0">
                <a:latin typeface="Arial"/>
                <a:ea typeface="MS PGothic"/>
                <a:cs typeface="Arial"/>
              </a:rPr>
              <a:t>Two Rivers Magnet School</a:t>
            </a:r>
            <a:endParaRPr lang="en-US" b="1" dirty="0">
              <a:solidFill>
                <a:srgbClr val="00833F"/>
              </a:solidFill>
            </a:endParaRPr>
          </a:p>
        </p:txBody>
      </p:sp>
      <p:pic>
        <p:nvPicPr>
          <p:cNvPr id="11269" name="Picture 1"/>
          <p:cNvPicPr>
            <a:picLocks noChangeAspect="1"/>
          </p:cNvPicPr>
          <p:nvPr/>
        </p:nvPicPr>
        <p:blipFill>
          <a:blip r:embed="rId3" cstate="print">
            <a:extLst>
              <a:ext uri="{28A0092B-C50C-407E-A947-70E740481C1C}">
                <a14:useLocalDpi xmlns:a14="http://schemas.microsoft.com/office/drawing/2010/main" val="0"/>
              </a:ext>
            </a:extLst>
          </a:blip>
          <a:srcRect/>
          <a:stretch/>
        </p:blipFill>
        <p:spPr bwMode="auto">
          <a:xfrm>
            <a:off x="4800603" y="506262"/>
            <a:ext cx="2309577" cy="1486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9">
            <a:extLst>
              <a:ext uri="{FF2B5EF4-FFF2-40B4-BE49-F238E27FC236}">
                <a16:creationId xmlns:a16="http://schemas.microsoft.com/office/drawing/2014/main" id="{CFFB6D2B-A477-4CF3-8D0C-35B7F969FE30}"/>
              </a:ext>
            </a:extLst>
          </p:cNvPr>
          <p:cNvSpPr txBox="1">
            <a:spLocks/>
          </p:cNvSpPr>
          <p:nvPr/>
        </p:nvSpPr>
        <p:spPr bwMode="auto">
          <a:xfrm>
            <a:off x="3657600" y="3406609"/>
            <a:ext cx="4495800" cy="377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indent="-342900" algn="l" defTabSz="457200" rtl="0" eaLnBrk="1" fontAlgn="base" latinLnBrk="0" hangingPunct="1">
              <a:spcBef>
                <a:spcPct val="0"/>
              </a:spcBef>
              <a:spcAft>
                <a:spcPts val="600"/>
              </a:spcAft>
              <a:buFont typeface="Arial" pitchFamily="34" charset="0"/>
              <a:defRPr lang="en-US" sz="1200" kern="1200" dirty="0" smtClean="0">
                <a:solidFill>
                  <a:schemeClr val="tx1"/>
                </a:solidFill>
                <a:latin typeface="+mn-lt"/>
                <a:ea typeface="+mn-ea"/>
                <a:cs typeface="+mn-cs"/>
              </a:defRPr>
            </a:lvl1pPr>
            <a:lvl2pPr marL="227013" indent="-225425" algn="l" defTabSz="457200" rtl="0" eaLnBrk="0" fontAlgn="base" hangingPunct="0">
              <a:spcBef>
                <a:spcPct val="0"/>
              </a:spcBef>
              <a:spcAft>
                <a:spcPts val="600"/>
              </a:spcAft>
              <a:buFont typeface="Arial" pitchFamily="34" charset="0"/>
              <a:buChar char="•"/>
              <a:defRPr kern="1200">
                <a:solidFill>
                  <a:schemeClr val="tx1"/>
                </a:solidFill>
                <a:latin typeface="+mn-lt"/>
                <a:ea typeface="ＭＳ Ｐゴシック" pitchFamily="34" charset="-128"/>
                <a:cs typeface="+mn-cs"/>
              </a:defRPr>
            </a:lvl2pPr>
            <a:lvl3pPr marL="455613" indent="-228600" algn="l" defTabSz="457200" rtl="0" eaLnBrk="0" fontAlgn="base" hangingPunct="0">
              <a:spcBef>
                <a:spcPct val="0"/>
              </a:spcBef>
              <a:spcAft>
                <a:spcPts val="600"/>
              </a:spcAft>
              <a:buFont typeface="Lucida Grande" charset="0"/>
              <a:buChar char="–"/>
              <a:defRPr sz="1600" kern="1200">
                <a:solidFill>
                  <a:schemeClr val="tx1"/>
                </a:solidFill>
                <a:latin typeface="+mn-lt"/>
                <a:ea typeface="ＭＳ Ｐゴシック" pitchFamily="34" charset="-128"/>
                <a:cs typeface="+mn-cs"/>
              </a:defRPr>
            </a:lvl3pPr>
            <a:lvl4pPr marL="627063" indent="-166688" algn="l" defTabSz="457200" rtl="0" eaLnBrk="0" fontAlgn="base" hangingPunct="0">
              <a:spcBef>
                <a:spcPct val="0"/>
              </a:spcBef>
              <a:spcAft>
                <a:spcPts val="600"/>
              </a:spcAft>
              <a:buFont typeface="Arial" pitchFamily="34" charset="0"/>
              <a:buChar char="•"/>
              <a:defRPr sz="1400" kern="1200">
                <a:solidFill>
                  <a:schemeClr val="tx1"/>
                </a:solidFill>
                <a:latin typeface="+mn-lt"/>
                <a:ea typeface="ＭＳ Ｐゴシック" pitchFamily="34" charset="-128"/>
                <a:cs typeface="+mn-cs"/>
              </a:defRPr>
            </a:lvl4pPr>
            <a:lvl5pPr marL="796925" indent="-169863" algn="l" defTabSz="457200" rtl="0" eaLnBrk="0" fontAlgn="base" hangingPunct="0">
              <a:spcBef>
                <a:spcPct val="0"/>
              </a:spcBef>
              <a:spcAft>
                <a:spcPts val="600"/>
              </a:spcAft>
              <a:buFont typeface="Lucida Grande" charset="0"/>
              <a:buChar char="–"/>
              <a:defRPr sz="1200" kern="1200">
                <a:solidFill>
                  <a:schemeClr val="tx1"/>
                </a:solidFill>
                <a:latin typeface="+mn-lt"/>
                <a:ea typeface="ＭＳ Ｐゴシック"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defRPr/>
            </a:pPr>
            <a:r>
              <a:rPr lang="en-US" sz="1800" dirty="0">
                <a:solidFill>
                  <a:srgbClr val="00833F"/>
                </a:solidFill>
              </a:rPr>
              <a:t>January 2024</a:t>
            </a:r>
            <a:endParaRPr lang="en-US" sz="1800" dirty="0">
              <a:solidFill>
                <a:srgbClr val="00833F"/>
              </a:solidFill>
              <a:cs typeface="Arial"/>
            </a:endParaRPr>
          </a:p>
        </p:txBody>
      </p:sp>
      <p:cxnSp>
        <p:nvCxnSpPr>
          <p:cNvPr id="6" name="Straight Connector 5">
            <a:extLst>
              <a:ext uri="{FF2B5EF4-FFF2-40B4-BE49-F238E27FC236}">
                <a16:creationId xmlns:a16="http://schemas.microsoft.com/office/drawing/2014/main" id="{ADD7B5CE-F488-0E45-AA81-1AD7D68CD5B5}"/>
              </a:ext>
            </a:extLst>
          </p:cNvPr>
          <p:cNvCxnSpPr>
            <a:cxnSpLocks/>
          </p:cNvCxnSpPr>
          <p:nvPr/>
        </p:nvCxnSpPr>
        <p:spPr>
          <a:xfrm>
            <a:off x="3657600" y="3196167"/>
            <a:ext cx="4495800" cy="0"/>
          </a:xfrm>
          <a:prstGeom prst="line">
            <a:avLst/>
          </a:prstGeom>
          <a:ln w="12700">
            <a:solidFill>
              <a:srgbClr val="00833F"/>
            </a:solidFill>
          </a:ln>
        </p:spPr>
        <p:style>
          <a:lnRef idx="1">
            <a:schemeClr val="accent1"/>
          </a:lnRef>
          <a:fillRef idx="0">
            <a:schemeClr val="accent1"/>
          </a:fillRef>
          <a:effectRef idx="0">
            <a:schemeClr val="accent1"/>
          </a:effectRef>
          <a:fontRef idx="minor">
            <a:schemeClr val="tx1"/>
          </a:fontRef>
        </p:style>
      </p:cxnSp>
      <p:pic>
        <p:nvPicPr>
          <p:cNvPr id="3" name="Picture 2" descr="A picture containing text&#10;&#10;Description automatically generated">
            <a:extLst>
              <a:ext uri="{FF2B5EF4-FFF2-40B4-BE49-F238E27FC236}">
                <a16:creationId xmlns:a16="http://schemas.microsoft.com/office/drawing/2014/main" id="{2A053633-E374-AA45-8694-7B30FB0F46E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7600" y="4267203"/>
            <a:ext cx="5054074" cy="1749487"/>
          </a:xfrm>
          <a:prstGeom prst="rect">
            <a:avLst/>
          </a:prstGeom>
        </p:spPr>
      </p:pic>
    </p:spTree>
    <p:extLst>
      <p:ext uri="{BB962C8B-B14F-4D97-AF65-F5344CB8AC3E}">
        <p14:creationId xmlns:p14="http://schemas.microsoft.com/office/powerpoint/2010/main" val="27181031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4DEE0-B376-483F-9BF0-B2BA432C4D7F}"/>
              </a:ext>
            </a:extLst>
          </p:cNvPr>
          <p:cNvSpPr>
            <a:spLocks noGrp="1"/>
          </p:cNvSpPr>
          <p:nvPr>
            <p:ph type="title"/>
          </p:nvPr>
        </p:nvSpPr>
        <p:spPr/>
        <p:txBody>
          <a:bodyPr/>
          <a:lstStyle/>
          <a:p>
            <a:r>
              <a:rPr lang="en-US" dirty="0"/>
              <a:t>Home Energy Solutions</a:t>
            </a:r>
            <a:endParaRPr lang="en-US" baseline="30000" dirty="0"/>
          </a:p>
        </p:txBody>
      </p:sp>
      <p:sp>
        <p:nvSpPr>
          <p:cNvPr id="3" name="Content Placeholder 2">
            <a:extLst>
              <a:ext uri="{FF2B5EF4-FFF2-40B4-BE49-F238E27FC236}">
                <a16:creationId xmlns:a16="http://schemas.microsoft.com/office/drawing/2014/main" id="{8D9851AF-7AD1-4694-A143-AF8AFD1E92C4}"/>
              </a:ext>
            </a:extLst>
          </p:cNvPr>
          <p:cNvSpPr>
            <a:spLocks noGrp="1"/>
          </p:cNvSpPr>
          <p:nvPr>
            <p:ph sz="half" idx="1"/>
          </p:nvPr>
        </p:nvSpPr>
        <p:spPr>
          <a:xfrm>
            <a:off x="609600" y="1447800"/>
            <a:ext cx="3581400" cy="4343400"/>
          </a:xfrm>
        </p:spPr>
        <p:txBody>
          <a:bodyPr>
            <a:normAutofit/>
          </a:bodyPr>
          <a:lstStyle/>
          <a:p>
            <a:pPr lvl="0">
              <a:buFont typeface="Wingdings" panose="05000000000000000000" pitchFamily="2" charset="2"/>
              <a:buChar char="§"/>
            </a:pPr>
            <a:r>
              <a:rPr lang="en-US" sz="2400" dirty="0">
                <a:solidFill>
                  <a:prstClr val="black"/>
                </a:solidFill>
              </a:rPr>
              <a:t>Assessment and service that treats the home as a system to:</a:t>
            </a:r>
          </a:p>
          <a:p>
            <a:pPr lvl="1"/>
            <a:r>
              <a:rPr lang="en-US" dirty="0">
                <a:solidFill>
                  <a:prstClr val="black"/>
                </a:solidFill>
              </a:rPr>
              <a:t>Increase efficiency</a:t>
            </a:r>
          </a:p>
          <a:p>
            <a:pPr lvl="1"/>
            <a:r>
              <a:rPr lang="en-US" dirty="0">
                <a:solidFill>
                  <a:prstClr val="black"/>
                </a:solidFill>
              </a:rPr>
              <a:t>Optimize comfort</a:t>
            </a:r>
          </a:p>
          <a:p>
            <a:r>
              <a:rPr lang="en-US" sz="2400" dirty="0">
                <a:solidFill>
                  <a:prstClr val="black"/>
                </a:solidFill>
              </a:rPr>
              <a:t>Currently </a:t>
            </a:r>
            <a:r>
              <a:rPr lang="en-US" sz="2400" b="1" dirty="0">
                <a:solidFill>
                  <a:prstClr val="black"/>
                </a:solidFill>
              </a:rPr>
              <a:t>$50 copay </a:t>
            </a:r>
            <a:r>
              <a:rPr lang="en-US" sz="2400" dirty="0">
                <a:solidFill>
                  <a:prstClr val="black"/>
                </a:solidFill>
              </a:rPr>
              <a:t>to all qualifying homeowner &amp; rental customers </a:t>
            </a:r>
          </a:p>
          <a:p>
            <a:endParaRPr lang="en-US" dirty="0"/>
          </a:p>
        </p:txBody>
      </p:sp>
      <p:pic>
        <p:nvPicPr>
          <p:cNvPr id="5" name="Picture 4">
            <a:extLst>
              <a:ext uri="{FF2B5EF4-FFF2-40B4-BE49-F238E27FC236}">
                <a16:creationId xmlns:a16="http://schemas.microsoft.com/office/drawing/2014/main" id="{7A6D639E-37C1-4CD6-8283-E9F6F6A36C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52116" y="1371601"/>
            <a:ext cx="6780421" cy="4888690"/>
          </a:xfrm>
          <a:prstGeom prst="rect">
            <a:avLst/>
          </a:prstGeom>
        </p:spPr>
      </p:pic>
    </p:spTree>
    <p:extLst>
      <p:ext uri="{BB962C8B-B14F-4D97-AF65-F5344CB8AC3E}">
        <p14:creationId xmlns:p14="http://schemas.microsoft.com/office/powerpoint/2010/main" val="296843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6C033-18D8-415E-80E7-6C47FDBE1D8E}"/>
              </a:ext>
            </a:extLst>
          </p:cNvPr>
          <p:cNvSpPr>
            <a:spLocks noGrp="1"/>
          </p:cNvSpPr>
          <p:nvPr>
            <p:ph type="title"/>
          </p:nvPr>
        </p:nvSpPr>
        <p:spPr/>
        <p:txBody>
          <a:bodyPr/>
          <a:lstStyle/>
          <a:p>
            <a:r>
              <a:rPr lang="en-US" dirty="0"/>
              <a:t>Home Energy Solutions</a:t>
            </a:r>
          </a:p>
        </p:txBody>
      </p:sp>
      <p:sp>
        <p:nvSpPr>
          <p:cNvPr id="3" name="Content Placeholder 2">
            <a:extLst>
              <a:ext uri="{FF2B5EF4-FFF2-40B4-BE49-F238E27FC236}">
                <a16:creationId xmlns:a16="http://schemas.microsoft.com/office/drawing/2014/main" id="{9E2FABCD-5E38-457F-BB08-3EB3C485DCCE}"/>
              </a:ext>
            </a:extLst>
          </p:cNvPr>
          <p:cNvSpPr>
            <a:spLocks noGrp="1"/>
          </p:cNvSpPr>
          <p:nvPr>
            <p:ph sz="half" idx="1"/>
          </p:nvPr>
        </p:nvSpPr>
        <p:spPr>
          <a:xfrm>
            <a:off x="609600" y="1447800"/>
            <a:ext cx="5384800" cy="4343400"/>
          </a:xfrm>
        </p:spPr>
        <p:txBody>
          <a:bodyPr>
            <a:normAutofit fontScale="92500"/>
          </a:bodyPr>
          <a:lstStyle/>
          <a:p>
            <a:r>
              <a:rPr lang="en-US" dirty="0">
                <a:solidFill>
                  <a:prstClr val="black"/>
                </a:solidFill>
              </a:rPr>
              <a:t>Receive services and no-cost products valued at $1,000</a:t>
            </a:r>
          </a:p>
          <a:p>
            <a:r>
              <a:rPr lang="en-US" dirty="0"/>
              <a:t>Receive access to special rebates available only to program participants</a:t>
            </a:r>
          </a:p>
          <a:p>
            <a:r>
              <a:rPr lang="en-US" dirty="0">
                <a:solidFill>
                  <a:prstClr val="black"/>
                </a:solidFill>
              </a:rPr>
              <a:t>Participants save an average of $200 a year on energy bills</a:t>
            </a:r>
          </a:p>
          <a:p>
            <a:r>
              <a:rPr lang="en-US" dirty="0"/>
              <a:t>You may be eligible for a rebate for costs of eligible projects (incl. insulation &amp; heat pumps)</a:t>
            </a:r>
          </a:p>
          <a:p>
            <a:endParaRPr lang="en-US" dirty="0">
              <a:solidFill>
                <a:prstClr val="black"/>
              </a:solidFill>
            </a:endParaRPr>
          </a:p>
        </p:txBody>
      </p:sp>
      <p:pic>
        <p:nvPicPr>
          <p:cNvPr id="5" name="Picture 2" descr="J:\kitchen table wrap up_.jpg">
            <a:extLst>
              <a:ext uri="{FF2B5EF4-FFF2-40B4-BE49-F238E27FC236}">
                <a16:creationId xmlns:a16="http://schemas.microsoft.com/office/drawing/2014/main" id="{2940A5D8-34FE-4998-865C-D1F292E5CAA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433"/>
          <a:stretch/>
        </p:blipFill>
        <p:spPr bwMode="auto">
          <a:xfrm>
            <a:off x="6781800" y="1600200"/>
            <a:ext cx="5011981" cy="266700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EABBDE0E-6EB4-40C6-8731-48D3004A9D98}"/>
              </a:ext>
            </a:extLst>
          </p:cNvPr>
          <p:cNvSpPr txBox="1"/>
          <p:nvPr/>
        </p:nvSpPr>
        <p:spPr>
          <a:xfrm>
            <a:off x="6781800" y="4419600"/>
            <a:ext cx="5011981"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a:ea typeface="+mn-ea"/>
                <a:cs typeface="+mn-cs"/>
              </a:rPr>
              <a:t>Schedule a Home Energy Solutions visit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1-877-WISE-USE (947-3873)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5189"/>
                </a:solidFill>
                <a:effectLst/>
                <a:uLnTx/>
                <a:uFillTx/>
                <a:latin typeface="Arial"/>
                <a:ea typeface="+mn-ea"/>
                <a:cs typeface="+mn-cs"/>
                <a:hlinkClick r:id="rId4"/>
              </a:rPr>
              <a:t>EnergizeCT.com</a:t>
            </a:r>
            <a:endParaRPr kumimoji="0" lang="en-US" sz="1800" b="0" i="0" u="none" strike="noStrike" kern="1200" cap="none" spc="0" normalizeH="0" baseline="0" noProof="0" dirty="0">
              <a:ln>
                <a:noFill/>
              </a:ln>
              <a:solidFill>
                <a:srgbClr val="005189"/>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5189"/>
              </a:solidFill>
              <a:effectLst/>
              <a:uLnTx/>
              <a:uFillTx/>
              <a:latin typeface="Arial"/>
              <a:ea typeface="+mn-ea"/>
              <a:cs typeface="+mn-cs"/>
            </a:endParaRPr>
          </a:p>
        </p:txBody>
      </p:sp>
    </p:spTree>
    <p:extLst>
      <p:ext uri="{BB962C8B-B14F-4D97-AF65-F5344CB8AC3E}">
        <p14:creationId xmlns:p14="http://schemas.microsoft.com/office/powerpoint/2010/main" val="4968490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AE6B4-09D5-4372-817A-59E193DA0AC4}"/>
              </a:ext>
            </a:extLst>
          </p:cNvPr>
          <p:cNvSpPr>
            <a:spLocks noGrp="1"/>
          </p:cNvSpPr>
          <p:nvPr>
            <p:ph type="title"/>
          </p:nvPr>
        </p:nvSpPr>
        <p:spPr/>
        <p:txBody>
          <a:bodyPr/>
          <a:lstStyle/>
          <a:p>
            <a:r>
              <a:rPr lang="en-US" dirty="0"/>
              <a:t>Services &amp; Benefits</a:t>
            </a:r>
          </a:p>
        </p:txBody>
      </p:sp>
      <p:sp>
        <p:nvSpPr>
          <p:cNvPr id="11" name="Rectangle 10">
            <a:extLst>
              <a:ext uri="{FF2B5EF4-FFF2-40B4-BE49-F238E27FC236}">
                <a16:creationId xmlns:a16="http://schemas.microsoft.com/office/drawing/2014/main" id="{A085D87E-1343-4DDE-8424-B85D6D8016DE}"/>
              </a:ext>
            </a:extLst>
          </p:cNvPr>
          <p:cNvSpPr/>
          <p:nvPr/>
        </p:nvSpPr>
        <p:spPr>
          <a:xfrm>
            <a:off x="352902" y="4116010"/>
            <a:ext cx="3003430" cy="18123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
                <a:srgbClr val="FFFFFF"/>
              </a:buClr>
              <a:buSzTx/>
              <a:buFontTx/>
              <a:buNone/>
              <a:tabLst/>
              <a:defRPr/>
            </a:pPr>
            <a:r>
              <a:rPr kumimoji="0" lang="en-US" sz="2000" b="1" i="0" u="none" strike="noStrike" kern="1200" cap="none" spc="0" normalizeH="0" baseline="0" noProof="0" dirty="0">
                <a:ln>
                  <a:noFill/>
                </a:ln>
                <a:solidFill>
                  <a:srgbClr val="FFFFFF"/>
                </a:solidFill>
                <a:effectLst/>
                <a:uLnTx/>
                <a:uFillTx/>
                <a:latin typeface="Arial"/>
                <a:ea typeface="+mn-ea"/>
                <a:cs typeface="+mn-cs"/>
              </a:rPr>
              <a:t>Health and safety tests on heating equipment (e.g., oil boiler, gas furnace) </a:t>
            </a:r>
          </a:p>
        </p:txBody>
      </p:sp>
      <p:sp>
        <p:nvSpPr>
          <p:cNvPr id="12" name="Arrow: Right 11">
            <a:extLst>
              <a:ext uri="{FF2B5EF4-FFF2-40B4-BE49-F238E27FC236}">
                <a16:creationId xmlns:a16="http://schemas.microsoft.com/office/drawing/2014/main" id="{69A554CB-DC75-4579-B940-BB250B4BA98B}"/>
              </a:ext>
            </a:extLst>
          </p:cNvPr>
          <p:cNvSpPr/>
          <p:nvPr/>
        </p:nvSpPr>
        <p:spPr>
          <a:xfrm>
            <a:off x="5298156" y="2708308"/>
            <a:ext cx="2027407" cy="1715247"/>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6" name="Rectangle 15">
            <a:extLst>
              <a:ext uri="{FF2B5EF4-FFF2-40B4-BE49-F238E27FC236}">
                <a16:creationId xmlns:a16="http://schemas.microsoft.com/office/drawing/2014/main" id="{4309855D-0727-46BB-9A71-A2FECBE1C393}"/>
              </a:ext>
            </a:extLst>
          </p:cNvPr>
          <p:cNvSpPr/>
          <p:nvPr/>
        </p:nvSpPr>
        <p:spPr>
          <a:xfrm>
            <a:off x="9448800" y="4830766"/>
            <a:ext cx="2580726" cy="10975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FFFFFF"/>
              </a:buClr>
              <a:buSzTx/>
              <a:buFontTx/>
              <a:buNone/>
              <a:tabLst/>
              <a:defRPr/>
            </a:pPr>
            <a:r>
              <a:rPr kumimoji="0" lang="en-US" sz="1800" b="1" i="0" u="none" strike="noStrike" kern="1200" cap="none" spc="0" normalizeH="0" baseline="0" noProof="0" dirty="0">
                <a:ln>
                  <a:noFill/>
                </a:ln>
                <a:solidFill>
                  <a:srgbClr val="FFFFFF"/>
                </a:solidFill>
                <a:effectLst/>
                <a:uLnTx/>
                <a:uFillTx/>
                <a:latin typeface="Arial"/>
                <a:ea typeface="+mn-ea"/>
                <a:cs typeface="+mn-cs"/>
              </a:rPr>
              <a:t>A less drafty, more comfortable home year-round</a:t>
            </a:r>
          </a:p>
        </p:txBody>
      </p:sp>
      <p:sp>
        <p:nvSpPr>
          <p:cNvPr id="17" name="Rectangle 16">
            <a:extLst>
              <a:ext uri="{FF2B5EF4-FFF2-40B4-BE49-F238E27FC236}">
                <a16:creationId xmlns:a16="http://schemas.microsoft.com/office/drawing/2014/main" id="{82CD625D-7C77-4628-AA63-4E939DE44E34}"/>
              </a:ext>
            </a:extLst>
          </p:cNvPr>
          <p:cNvSpPr/>
          <p:nvPr/>
        </p:nvSpPr>
        <p:spPr>
          <a:xfrm>
            <a:off x="10151490" y="1506620"/>
            <a:ext cx="1892920" cy="14429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FFFFFF"/>
              </a:buClr>
              <a:buSzTx/>
              <a:buFontTx/>
              <a:buNone/>
              <a:tabLst/>
              <a:defRPr/>
            </a:pPr>
            <a:r>
              <a:rPr kumimoji="0" lang="en-US" sz="1600" b="1" i="0" u="none" strike="noStrike" kern="1200" cap="none" spc="0" normalizeH="0" baseline="0" noProof="0" dirty="0">
                <a:ln>
                  <a:noFill/>
                </a:ln>
                <a:solidFill>
                  <a:srgbClr val="FFFFFF"/>
                </a:solidFill>
                <a:effectLst/>
                <a:uLnTx/>
                <a:uFillTx/>
                <a:latin typeface="Arial"/>
                <a:ea typeface="+mn-ea"/>
                <a:cs typeface="+mn-cs"/>
              </a:rPr>
              <a:t>Less pollen, dust and insects entering your home</a:t>
            </a:r>
          </a:p>
        </p:txBody>
      </p:sp>
      <p:sp>
        <p:nvSpPr>
          <p:cNvPr id="19" name="Rectangle 18">
            <a:extLst>
              <a:ext uri="{FF2B5EF4-FFF2-40B4-BE49-F238E27FC236}">
                <a16:creationId xmlns:a16="http://schemas.microsoft.com/office/drawing/2014/main" id="{D6362C84-D1FC-49B1-9CEA-2FB0E8BBE8C8}"/>
              </a:ext>
            </a:extLst>
          </p:cNvPr>
          <p:cNvSpPr/>
          <p:nvPr/>
        </p:nvSpPr>
        <p:spPr>
          <a:xfrm>
            <a:off x="9448799" y="3032531"/>
            <a:ext cx="2572363" cy="171524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FFFFFF"/>
              </a:buClr>
              <a:buSzTx/>
              <a:buFontTx/>
              <a:buNone/>
              <a:tabLst/>
              <a:defRPr/>
            </a:pPr>
            <a:r>
              <a:rPr kumimoji="0" lang="en-US" sz="2000" b="1" i="0" u="none" strike="noStrike" kern="1200" cap="none" spc="0" normalizeH="0" baseline="0" noProof="0" dirty="0">
                <a:ln>
                  <a:noFill/>
                </a:ln>
                <a:solidFill>
                  <a:srgbClr val="FFFFFF"/>
                </a:solidFill>
                <a:effectLst/>
                <a:uLnTx/>
                <a:uFillTx/>
                <a:latin typeface="Arial"/>
                <a:ea typeface="+mn-ea"/>
                <a:cs typeface="+mn-cs"/>
              </a:rPr>
              <a:t>Better humidity control, minimizing mold and mildew</a:t>
            </a:r>
          </a:p>
        </p:txBody>
      </p:sp>
      <p:sp>
        <p:nvSpPr>
          <p:cNvPr id="22" name="Rectangle 21">
            <a:extLst>
              <a:ext uri="{FF2B5EF4-FFF2-40B4-BE49-F238E27FC236}">
                <a16:creationId xmlns:a16="http://schemas.microsoft.com/office/drawing/2014/main" id="{D2BB5A82-68D8-4BFF-B8C3-F1F1B2F33C13}"/>
              </a:ext>
            </a:extLst>
          </p:cNvPr>
          <p:cNvSpPr/>
          <p:nvPr/>
        </p:nvSpPr>
        <p:spPr>
          <a:xfrm>
            <a:off x="7466699" y="4191000"/>
            <a:ext cx="1905901" cy="173736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FFFFFF"/>
              </a:buClr>
              <a:buSzTx/>
              <a:buFontTx/>
              <a:buNone/>
              <a:tabLst/>
              <a:defRPr/>
            </a:pPr>
            <a:r>
              <a:rPr kumimoji="0" lang="en-US" sz="1800" b="1" i="0" u="none" strike="noStrike" kern="1200" cap="none" spc="0" normalizeH="0" baseline="0" noProof="0" dirty="0">
                <a:ln>
                  <a:noFill/>
                </a:ln>
                <a:solidFill>
                  <a:srgbClr val="FFFFFF"/>
                </a:solidFill>
                <a:effectLst/>
                <a:uLnTx/>
                <a:uFillTx/>
                <a:latin typeface="Arial"/>
                <a:ea typeface="+mn-ea"/>
                <a:cs typeface="+mn-cs"/>
              </a:rPr>
              <a:t>Lower chance for ice dams on your home’s roof/eves</a:t>
            </a:r>
          </a:p>
        </p:txBody>
      </p:sp>
      <p:sp>
        <p:nvSpPr>
          <p:cNvPr id="23" name="Rectangle 22">
            <a:extLst>
              <a:ext uri="{FF2B5EF4-FFF2-40B4-BE49-F238E27FC236}">
                <a16:creationId xmlns:a16="http://schemas.microsoft.com/office/drawing/2014/main" id="{52ADED5F-FF48-4F54-AE91-B129FA1EC130}"/>
              </a:ext>
            </a:extLst>
          </p:cNvPr>
          <p:cNvSpPr/>
          <p:nvPr/>
        </p:nvSpPr>
        <p:spPr>
          <a:xfrm>
            <a:off x="7466699" y="3032532"/>
            <a:ext cx="1905901" cy="1066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FFFFFF"/>
              </a:buClr>
              <a:buSzTx/>
              <a:buFontTx/>
              <a:buNone/>
              <a:tabLst/>
              <a:defRPr/>
            </a:pPr>
            <a:r>
              <a:rPr kumimoji="0" lang="en-US" sz="1800" b="1" i="0" u="none" strike="noStrike" kern="1200" cap="none" spc="0" normalizeH="0" baseline="0" noProof="0" dirty="0">
                <a:ln>
                  <a:noFill/>
                </a:ln>
                <a:solidFill>
                  <a:srgbClr val="FFFFFF"/>
                </a:solidFill>
                <a:effectLst/>
                <a:uLnTx/>
                <a:uFillTx/>
                <a:latin typeface="Arial"/>
                <a:ea typeface="+mn-ea"/>
                <a:cs typeface="+mn-cs"/>
              </a:rPr>
              <a:t>Reduced noise from outside</a:t>
            </a:r>
          </a:p>
        </p:txBody>
      </p:sp>
      <p:sp>
        <p:nvSpPr>
          <p:cNvPr id="24" name="Rectangle 23">
            <a:extLst>
              <a:ext uri="{FF2B5EF4-FFF2-40B4-BE49-F238E27FC236}">
                <a16:creationId xmlns:a16="http://schemas.microsoft.com/office/drawing/2014/main" id="{6A181DE6-1799-4EDE-8D82-B4759D2D5BA5}"/>
              </a:ext>
            </a:extLst>
          </p:cNvPr>
          <p:cNvSpPr/>
          <p:nvPr/>
        </p:nvSpPr>
        <p:spPr>
          <a:xfrm>
            <a:off x="7448163" y="1506619"/>
            <a:ext cx="2580726" cy="143424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FFFFFF"/>
              </a:buClr>
              <a:buSzTx/>
              <a:buFontTx/>
              <a:buNone/>
              <a:tabLst/>
              <a:defRPr/>
            </a:pPr>
            <a:r>
              <a:rPr kumimoji="0" lang="en-US" sz="2400" b="1" i="0" u="none" strike="noStrike" kern="1200" cap="none" spc="0" normalizeH="0" baseline="0" noProof="0" dirty="0">
                <a:ln>
                  <a:noFill/>
                </a:ln>
                <a:solidFill>
                  <a:srgbClr val="FFFFFF"/>
                </a:solidFill>
                <a:effectLst/>
                <a:uLnTx/>
                <a:uFillTx/>
                <a:latin typeface="Arial"/>
                <a:ea typeface="+mn-ea"/>
                <a:cs typeface="+mn-cs"/>
              </a:rPr>
              <a:t>Reduced costs on your energy bills</a:t>
            </a:r>
          </a:p>
        </p:txBody>
      </p:sp>
      <p:sp>
        <p:nvSpPr>
          <p:cNvPr id="26" name="Rectangle 25">
            <a:extLst>
              <a:ext uri="{FF2B5EF4-FFF2-40B4-BE49-F238E27FC236}">
                <a16:creationId xmlns:a16="http://schemas.microsoft.com/office/drawing/2014/main" id="{B983DA86-D7BF-486F-9DF4-C674FD4FD62E}"/>
              </a:ext>
            </a:extLst>
          </p:cNvPr>
          <p:cNvSpPr/>
          <p:nvPr/>
        </p:nvSpPr>
        <p:spPr>
          <a:xfrm>
            <a:off x="2693094" y="1506620"/>
            <a:ext cx="2485606" cy="140604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FFFFFF"/>
              </a:buClr>
              <a:buSzTx/>
              <a:buFontTx/>
              <a:buNone/>
              <a:tabLst/>
              <a:defRPr/>
            </a:pPr>
            <a:r>
              <a:rPr kumimoji="0" lang="en-US" sz="2400" b="1" i="0" u="none" strike="noStrike" kern="1200" cap="none" spc="0" normalizeH="0" baseline="0" noProof="0" dirty="0">
                <a:ln>
                  <a:noFill/>
                </a:ln>
                <a:solidFill>
                  <a:srgbClr val="FFFFFF"/>
                </a:solidFill>
                <a:effectLst/>
                <a:uLnTx/>
                <a:uFillTx/>
                <a:latin typeface="Arial"/>
                <a:ea typeface="+mn-ea"/>
                <a:cs typeface="+mn-cs"/>
              </a:rPr>
              <a:t>Duct sealing</a:t>
            </a:r>
          </a:p>
        </p:txBody>
      </p:sp>
      <p:sp>
        <p:nvSpPr>
          <p:cNvPr id="30" name="Rectangle 29">
            <a:extLst>
              <a:ext uri="{FF2B5EF4-FFF2-40B4-BE49-F238E27FC236}">
                <a16:creationId xmlns:a16="http://schemas.microsoft.com/office/drawing/2014/main" id="{C3B77A54-4776-4538-903F-6A2D2CAB7A26}"/>
              </a:ext>
            </a:extLst>
          </p:cNvPr>
          <p:cNvSpPr/>
          <p:nvPr/>
        </p:nvSpPr>
        <p:spPr>
          <a:xfrm>
            <a:off x="352902" y="3004386"/>
            <a:ext cx="3003430" cy="103120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FFFFFF"/>
              </a:buClr>
              <a:buSzTx/>
              <a:buFontTx/>
              <a:buNone/>
              <a:tabLst/>
              <a:defRPr/>
            </a:pPr>
            <a:r>
              <a:rPr kumimoji="0" lang="en-US" sz="1800" b="1" i="0" u="none" strike="noStrike" kern="1200" cap="none" spc="0" normalizeH="0" baseline="0" noProof="0" dirty="0">
                <a:ln>
                  <a:noFill/>
                </a:ln>
                <a:solidFill>
                  <a:srgbClr val="FFFFFF"/>
                </a:solidFill>
                <a:effectLst/>
                <a:uLnTx/>
                <a:uFillTx/>
                <a:latin typeface="Arial"/>
                <a:ea typeface="+mn-ea"/>
                <a:cs typeface="+mn-cs"/>
              </a:rPr>
              <a:t>Home Energy Report &amp; Home Energy Score</a:t>
            </a:r>
          </a:p>
        </p:txBody>
      </p:sp>
      <p:sp>
        <p:nvSpPr>
          <p:cNvPr id="28" name="Rectangle 27">
            <a:extLst>
              <a:ext uri="{FF2B5EF4-FFF2-40B4-BE49-F238E27FC236}">
                <a16:creationId xmlns:a16="http://schemas.microsoft.com/office/drawing/2014/main" id="{AC42B455-BB27-41B4-A3E5-81DDEF9B7A1C}"/>
              </a:ext>
            </a:extLst>
          </p:cNvPr>
          <p:cNvSpPr/>
          <p:nvPr/>
        </p:nvSpPr>
        <p:spPr>
          <a:xfrm>
            <a:off x="3457239" y="4550598"/>
            <a:ext cx="1702913" cy="137776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FFFFFF"/>
              </a:buClr>
              <a:buSzTx/>
              <a:buFontTx/>
              <a:buNone/>
              <a:tabLst/>
              <a:defRPr/>
            </a:pPr>
            <a:r>
              <a:rPr kumimoji="0" lang="en-US" sz="1800" b="1" i="0" u="none" strike="noStrike" kern="1200" cap="none" spc="0" normalizeH="0" baseline="0" noProof="0" dirty="0">
                <a:ln>
                  <a:noFill/>
                </a:ln>
                <a:solidFill>
                  <a:srgbClr val="FFFFFF"/>
                </a:solidFill>
                <a:effectLst/>
                <a:uLnTx/>
                <a:uFillTx/>
                <a:latin typeface="Arial"/>
                <a:ea typeface="+mn-ea"/>
                <a:cs typeface="+mn-cs"/>
              </a:rPr>
              <a:t>Energy-saving lighting</a:t>
            </a:r>
          </a:p>
        </p:txBody>
      </p:sp>
      <p:sp>
        <p:nvSpPr>
          <p:cNvPr id="27" name="Rectangle 26">
            <a:extLst>
              <a:ext uri="{FF2B5EF4-FFF2-40B4-BE49-F238E27FC236}">
                <a16:creationId xmlns:a16="http://schemas.microsoft.com/office/drawing/2014/main" id="{B4D6EC3A-B0D6-446C-842B-996B011EA23E}"/>
              </a:ext>
            </a:extLst>
          </p:cNvPr>
          <p:cNvSpPr/>
          <p:nvPr/>
        </p:nvSpPr>
        <p:spPr>
          <a:xfrm>
            <a:off x="3475788" y="3004386"/>
            <a:ext cx="1702912" cy="140900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FFFFFF"/>
              </a:buClr>
              <a:buSzTx/>
              <a:buFontTx/>
              <a:buNone/>
              <a:tabLst/>
              <a:defRPr/>
            </a:pPr>
            <a:r>
              <a:rPr kumimoji="0" lang="en-US" sz="1800" b="1" i="0" u="none" strike="noStrike" kern="1200" cap="none" spc="0" normalizeH="0" baseline="0" noProof="0" dirty="0">
                <a:ln>
                  <a:noFill/>
                </a:ln>
                <a:solidFill>
                  <a:srgbClr val="FFFFFF"/>
                </a:solidFill>
                <a:effectLst/>
                <a:uLnTx/>
                <a:uFillTx/>
                <a:latin typeface="Arial"/>
                <a:ea typeface="+mn-ea"/>
                <a:cs typeface="+mn-cs"/>
              </a:rPr>
              <a:t>Water-saving measures</a:t>
            </a:r>
          </a:p>
        </p:txBody>
      </p:sp>
      <p:sp>
        <p:nvSpPr>
          <p:cNvPr id="25" name="Rectangle 24">
            <a:extLst>
              <a:ext uri="{FF2B5EF4-FFF2-40B4-BE49-F238E27FC236}">
                <a16:creationId xmlns:a16="http://schemas.microsoft.com/office/drawing/2014/main" id="{9A8229D7-7695-4D96-A50A-A74E5CFE4ACA}"/>
              </a:ext>
            </a:extLst>
          </p:cNvPr>
          <p:cNvSpPr/>
          <p:nvPr/>
        </p:nvSpPr>
        <p:spPr>
          <a:xfrm>
            <a:off x="352902" y="1506619"/>
            <a:ext cx="2240400" cy="1406047"/>
          </a:xfrm>
          <a:prstGeom prst="rect">
            <a:avLst/>
          </a:prstGeom>
          <a:solidFill>
            <a:srgbClr val="089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FFFFFF"/>
              </a:buClr>
              <a:buSzTx/>
              <a:buFontTx/>
              <a:buNone/>
              <a:tabLst/>
              <a:defRPr/>
            </a:pPr>
            <a:r>
              <a:rPr kumimoji="0" lang="en-US" sz="2000" b="1" i="0" u="none" strike="noStrike" kern="1200" cap="none" spc="0" normalizeH="0" baseline="0" noProof="0" dirty="0">
                <a:ln>
                  <a:noFill/>
                </a:ln>
                <a:solidFill>
                  <a:srgbClr val="FFFFFF"/>
                </a:solidFill>
                <a:effectLst/>
                <a:uLnTx/>
                <a:uFillTx/>
                <a:latin typeface="Arial"/>
                <a:ea typeface="+mn-ea"/>
                <a:cs typeface="+mn-cs"/>
              </a:rPr>
              <a:t>Blower door-guided air sealing</a:t>
            </a:r>
          </a:p>
        </p:txBody>
      </p:sp>
    </p:spTree>
    <p:extLst>
      <p:ext uri="{BB962C8B-B14F-4D97-AF65-F5344CB8AC3E}">
        <p14:creationId xmlns:p14="http://schemas.microsoft.com/office/powerpoint/2010/main" val="25739755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91EA845-A5F1-4A51-B3BE-07C0DA1BF3F7}"/>
              </a:ext>
            </a:extLst>
          </p:cNvPr>
          <p:cNvSpPr>
            <a:spLocks noGrp="1"/>
          </p:cNvSpPr>
          <p:nvPr>
            <p:ph type="title"/>
          </p:nvPr>
        </p:nvSpPr>
        <p:spPr/>
        <p:txBody>
          <a:bodyPr/>
          <a:lstStyle/>
          <a:p>
            <a:r>
              <a:rPr lang="en-US" sz="4800" dirty="0"/>
              <a:t>Smart-E Loan</a:t>
            </a:r>
          </a:p>
        </p:txBody>
      </p:sp>
      <p:sp>
        <p:nvSpPr>
          <p:cNvPr id="5" name="Slide Number Placeholder 4">
            <a:extLst>
              <a:ext uri="{FF2B5EF4-FFF2-40B4-BE49-F238E27FC236}">
                <a16:creationId xmlns:a16="http://schemas.microsoft.com/office/drawing/2014/main" id="{1BAF469E-CBF9-45D8-8007-BB41F466AB50}"/>
              </a:ext>
            </a:extLst>
          </p:cNvPr>
          <p:cNvSpPr>
            <a:spLocks noGrp="1"/>
          </p:cNvSpPr>
          <p:nvPr>
            <p:ph type="sldNum" sz="quarter" idx="4294967295"/>
          </p:nvPr>
        </p:nvSpPr>
        <p:spPr>
          <a:xfrm>
            <a:off x="1524000" y="6356351"/>
            <a:ext cx="2133600" cy="365125"/>
          </a:xfrm>
          <a:prstGeom prst="rect">
            <a:avLst/>
          </a:prstGeom>
        </p:spPr>
        <p:txBody>
          <a:bodyPr/>
          <a:lstStyle/>
          <a:p>
            <a:fld id="{FA4E9724-46C2-4DBD-9A7E-526720DC8474}" type="slidenum">
              <a:rPr lang="en-US" smtClean="0"/>
              <a:pPr/>
              <a:t>13</a:t>
            </a:fld>
            <a:endParaRPr lang="en-US" dirty="0"/>
          </a:p>
        </p:txBody>
      </p:sp>
    </p:spTree>
    <p:extLst>
      <p:ext uri="{BB962C8B-B14F-4D97-AF65-F5344CB8AC3E}">
        <p14:creationId xmlns:p14="http://schemas.microsoft.com/office/powerpoint/2010/main" val="33029811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760" y="457200"/>
            <a:ext cx="7760240" cy="861051"/>
          </a:xfrm>
        </p:spPr>
        <p:txBody>
          <a:bodyPr>
            <a:noAutofit/>
          </a:bodyPr>
          <a:lstStyle/>
          <a:p>
            <a:r>
              <a:rPr lang="en-US" sz="3600" b="1" dirty="0"/>
              <a:t>Financing for Projects</a:t>
            </a:r>
            <a:br>
              <a:rPr lang="en-US" sz="3600" b="1" dirty="0"/>
            </a:br>
            <a:r>
              <a:rPr lang="en-US" sz="3300" b="1" dirty="0">
                <a:latin typeface="Proxima Nova" panose="020B0503030502060204" pitchFamily="34" charset="0"/>
              </a:rPr>
              <a:t>Smart-E Loans</a:t>
            </a:r>
            <a:endParaRPr lang="en-US" sz="2600" b="1" dirty="0">
              <a:latin typeface="Proxima Nova" panose="020B0503030502060204" pitchFamily="34" charset="0"/>
            </a:endParaRPr>
          </a:p>
        </p:txBody>
      </p:sp>
      <p:sp>
        <p:nvSpPr>
          <p:cNvPr id="3" name="Content Placeholder 2"/>
          <p:cNvSpPr>
            <a:spLocks noGrp="1"/>
          </p:cNvSpPr>
          <p:nvPr>
            <p:ph idx="1"/>
          </p:nvPr>
        </p:nvSpPr>
        <p:spPr>
          <a:xfrm>
            <a:off x="621760" y="1676400"/>
            <a:ext cx="4254147" cy="4996250"/>
          </a:xfrm>
        </p:spPr>
        <p:txBody>
          <a:bodyPr>
            <a:normAutofit/>
          </a:bodyPr>
          <a:lstStyle/>
          <a:p>
            <a:pPr marL="228594" lvl="1">
              <a:buClr>
                <a:schemeClr val="tx1"/>
              </a:buClr>
              <a:buFont typeface="Arial" pitchFamily="34" charset="0"/>
              <a:buChar char="▪"/>
            </a:pPr>
            <a:r>
              <a:rPr lang="en-US" sz="2000" dirty="0">
                <a:latin typeface="Proxima Nova" panose="020B0503030502060204" pitchFamily="34" charset="0"/>
              </a:rPr>
              <a:t>Unsecured, personal loan for energy improvements at 1-4 unit, owner-occupied residential properties </a:t>
            </a:r>
            <a:r>
              <a:rPr lang="en-US" sz="2000" b="1" dirty="0">
                <a:latin typeface="Proxima Nova" panose="020B0503030502060204" pitchFamily="34" charset="0"/>
              </a:rPr>
              <a:t>statewide </a:t>
            </a:r>
            <a:r>
              <a:rPr lang="en-US" sz="2000" dirty="0">
                <a:latin typeface="Proxima Nova" panose="020B0503030502060204" pitchFamily="34" charset="0"/>
              </a:rPr>
              <a:t>in Connecticut</a:t>
            </a:r>
          </a:p>
          <a:p>
            <a:pPr marL="228594" lvl="1">
              <a:buClr>
                <a:schemeClr val="tx1"/>
              </a:buClr>
              <a:buFont typeface="Arial" pitchFamily="34" charset="0"/>
              <a:buChar char="▪"/>
            </a:pPr>
            <a:endParaRPr lang="en-US" sz="2000" dirty="0">
              <a:latin typeface="Proxima Nova" panose="020B0503030502060204" pitchFamily="34" charset="0"/>
            </a:endParaRPr>
          </a:p>
          <a:p>
            <a:pPr marL="228594" lvl="1">
              <a:buClr>
                <a:schemeClr val="tx1"/>
              </a:buClr>
              <a:buFont typeface="Arial" pitchFamily="34" charset="0"/>
              <a:buChar char="▪"/>
            </a:pPr>
            <a:r>
              <a:rPr lang="en-US" sz="2000" b="1" dirty="0">
                <a:latin typeface="Proxima Nova" panose="020B0503030502060204" pitchFamily="34" charset="0"/>
              </a:rPr>
              <a:t>40+ eligible measures</a:t>
            </a:r>
          </a:p>
          <a:p>
            <a:pPr marL="457189" lvl="2">
              <a:buClr>
                <a:schemeClr val="tx1"/>
              </a:buClr>
              <a:buFont typeface="Arial" pitchFamily="34" charset="0"/>
              <a:buChar char="▪"/>
            </a:pPr>
            <a:r>
              <a:rPr lang="en-US" sz="2000" dirty="0">
                <a:latin typeface="Proxima Nova" panose="020B0503030502060204" pitchFamily="34" charset="0"/>
              </a:rPr>
              <a:t>HVAC, solar, insulation, windows, etc.</a:t>
            </a:r>
          </a:p>
          <a:p>
            <a:pPr marL="228594" lvl="1">
              <a:buClr>
                <a:schemeClr val="tx1"/>
              </a:buClr>
              <a:buFont typeface="Arial" pitchFamily="34" charset="0"/>
              <a:buChar char="▪"/>
            </a:pPr>
            <a:r>
              <a:rPr lang="en-US" sz="2000" dirty="0">
                <a:latin typeface="Proxima Nova" panose="020B0503030502060204" pitchFamily="34" charset="0"/>
              </a:rPr>
              <a:t>Loan amounts: </a:t>
            </a:r>
            <a:r>
              <a:rPr lang="en-US" sz="2000" b="1" dirty="0">
                <a:latin typeface="Proxima Nova" panose="020B0503030502060204" pitchFamily="34" charset="0"/>
              </a:rPr>
              <a:t>$500 - $50,000</a:t>
            </a:r>
          </a:p>
          <a:p>
            <a:pPr marL="228594" lvl="1">
              <a:buClr>
                <a:schemeClr val="tx1"/>
              </a:buClr>
              <a:buFont typeface="Arial" pitchFamily="34" charset="0"/>
              <a:buChar char="▪"/>
            </a:pPr>
            <a:endParaRPr lang="en-US" sz="2000" dirty="0">
              <a:latin typeface="Proxima Nova" panose="020B0503030502060204" pitchFamily="34" charset="0"/>
            </a:endParaRPr>
          </a:p>
          <a:p>
            <a:pPr marL="228594" lvl="1">
              <a:buClr>
                <a:schemeClr val="tx1"/>
              </a:buClr>
              <a:buFont typeface="Arial" pitchFamily="34" charset="0"/>
              <a:buChar char="▪"/>
            </a:pPr>
            <a:r>
              <a:rPr lang="en-US" sz="2000" b="1" dirty="0">
                <a:latin typeface="Proxima Nova" panose="020B0503030502060204" pitchFamily="34" charset="0"/>
              </a:rPr>
              <a:t>No money down</a:t>
            </a:r>
          </a:p>
          <a:p>
            <a:pPr marL="228594" lvl="1">
              <a:buClr>
                <a:schemeClr val="tx1"/>
              </a:buClr>
              <a:buFont typeface="Arial" pitchFamily="34" charset="0"/>
              <a:buChar char="▪"/>
            </a:pPr>
            <a:r>
              <a:rPr lang="en-US" sz="2000" dirty="0">
                <a:latin typeface="Proxima Nova" panose="020B0503030502060204" pitchFamily="34" charset="0"/>
              </a:rPr>
              <a:t>Fixed monthly payments</a:t>
            </a:r>
          </a:p>
          <a:p>
            <a:pPr marL="228594" lvl="1">
              <a:buClr>
                <a:schemeClr val="tx1"/>
              </a:buClr>
              <a:buFont typeface="Arial" pitchFamily="34" charset="0"/>
              <a:buChar char="▪"/>
            </a:pPr>
            <a:r>
              <a:rPr lang="en-US" sz="2000" dirty="0">
                <a:latin typeface="Proxima Nova" panose="020B0503030502060204" pitchFamily="34" charset="0"/>
              </a:rPr>
              <a:t>No prepayment penalty</a:t>
            </a:r>
          </a:p>
        </p:txBody>
      </p:sp>
      <p:pic>
        <p:nvPicPr>
          <p:cNvPr id="9" name="Picture 8">
            <a:extLst>
              <a:ext uri="{FF2B5EF4-FFF2-40B4-BE49-F238E27FC236}">
                <a16:creationId xmlns:a16="http://schemas.microsoft.com/office/drawing/2014/main" id="{C80BD34A-CCFC-46A7-8C75-F0E95F181F8F}"/>
              </a:ext>
            </a:extLst>
          </p:cNvPr>
          <p:cNvPicPr>
            <a:picLocks noChangeAspect="1"/>
          </p:cNvPicPr>
          <p:nvPr/>
        </p:nvPicPr>
        <p:blipFill>
          <a:blip r:embed="rId3"/>
          <a:stretch>
            <a:fillRect/>
          </a:stretch>
        </p:blipFill>
        <p:spPr>
          <a:xfrm>
            <a:off x="5221528" y="2831263"/>
            <a:ext cx="4960612" cy="3658212"/>
          </a:xfrm>
          <a:prstGeom prst="rect">
            <a:avLst/>
          </a:prstGeom>
        </p:spPr>
      </p:pic>
      <p:pic>
        <p:nvPicPr>
          <p:cNvPr id="11" name="Picture 12" descr="G:\Graphic Files\Smart-E\Collateral\Partner Logos\ESBlogo.jpg">
            <a:extLst>
              <a:ext uri="{FF2B5EF4-FFF2-40B4-BE49-F238E27FC236}">
                <a16:creationId xmlns:a16="http://schemas.microsoft.com/office/drawing/2014/main" id="{4484570B-364D-45AD-9B10-27C9D6E4ADD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45464" y="3166757"/>
            <a:ext cx="1264543" cy="65056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Users\MPriest.CII.001\AppData\Local\Microsoft\Windows\Temporary Internet Files\Content.Outlook\6WHYAA5S\Nutmeg Logo STACKED.jpg">
            <a:extLst>
              <a:ext uri="{FF2B5EF4-FFF2-40B4-BE49-F238E27FC236}">
                <a16:creationId xmlns:a16="http://schemas.microsoft.com/office/drawing/2014/main" id="{A0CF9967-C652-45E5-A4B2-818F9ED05C3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78789" y="4259367"/>
            <a:ext cx="1269723" cy="62418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https://www.mscu.net/www/img/mutual_security_credit_union_logo.png">
            <a:extLst>
              <a:ext uri="{FF2B5EF4-FFF2-40B4-BE49-F238E27FC236}">
                <a16:creationId xmlns:a16="http://schemas.microsoft.com/office/drawing/2014/main" id="{2C0A5B32-3D6F-48E1-BB9D-66F7E7E9138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50994" y="4602698"/>
            <a:ext cx="1688945" cy="67897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59B5EB87-3998-463F-AFE8-FC9CFC931B3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42636" y="4151114"/>
            <a:ext cx="1245835" cy="340525"/>
          </a:xfrm>
          <a:prstGeom prst="rect">
            <a:avLst/>
          </a:prstGeom>
        </p:spPr>
      </p:pic>
      <p:pic>
        <p:nvPicPr>
          <p:cNvPr id="16" name="Picture 19" descr="G:\Graphic Files\Smart-E\Collateral\Partner Logos\Thomaston Logo.jpg">
            <a:extLst>
              <a:ext uri="{FF2B5EF4-FFF2-40B4-BE49-F238E27FC236}">
                <a16:creationId xmlns:a16="http://schemas.microsoft.com/office/drawing/2014/main" id="{20EA1908-BC03-4DE3-99DB-DA55B5813571}"/>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b="30474"/>
          <a:stretch/>
        </p:blipFill>
        <p:spPr bwMode="auto">
          <a:xfrm>
            <a:off x="5696029" y="3629678"/>
            <a:ext cx="2063675" cy="52143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0" descr="G:\Graphic Files\Smart-E\Collateral\Partner Logos\Union Savings Bank logo.jpg">
            <a:extLst>
              <a:ext uri="{FF2B5EF4-FFF2-40B4-BE49-F238E27FC236}">
                <a16:creationId xmlns:a16="http://schemas.microsoft.com/office/drawing/2014/main" id="{8AD37C96-C467-48D3-A3FE-F771CA4B3859}"/>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559072" y="3201986"/>
            <a:ext cx="1505617" cy="42895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9" name="Table 18">
            <a:extLst>
              <a:ext uri="{FF2B5EF4-FFF2-40B4-BE49-F238E27FC236}">
                <a16:creationId xmlns:a16="http://schemas.microsoft.com/office/drawing/2014/main" id="{BD663BD8-AA3B-44AA-9C8C-CD27D0DD2BF5}"/>
              </a:ext>
            </a:extLst>
          </p:cNvPr>
          <p:cNvGraphicFramePr>
            <a:graphicFrameLocks noGrp="1"/>
          </p:cNvGraphicFramePr>
          <p:nvPr>
            <p:extLst>
              <p:ext uri="{D42A27DB-BD31-4B8C-83A1-F6EECF244321}">
                <p14:modId xmlns:p14="http://schemas.microsoft.com/office/powerpoint/2010/main" val="1573085046"/>
              </p:ext>
            </p:extLst>
          </p:nvPr>
        </p:nvGraphicFramePr>
        <p:xfrm>
          <a:off x="5750994" y="1371600"/>
          <a:ext cx="5602806" cy="996037"/>
        </p:xfrm>
        <a:graphic>
          <a:graphicData uri="http://schemas.openxmlformats.org/drawingml/2006/table">
            <a:tbl>
              <a:tblPr firstRow="1" bandRow="1">
                <a:tableStyleId>{5C22544A-7EE6-4342-B048-85BDC9FD1C3A}</a:tableStyleId>
              </a:tblPr>
              <a:tblGrid>
                <a:gridCol w="1251783">
                  <a:extLst>
                    <a:ext uri="{9D8B030D-6E8A-4147-A177-3AD203B41FA5}">
                      <a16:colId xmlns:a16="http://schemas.microsoft.com/office/drawing/2014/main" val="378552668"/>
                    </a:ext>
                  </a:extLst>
                </a:gridCol>
                <a:gridCol w="1113566">
                  <a:extLst>
                    <a:ext uri="{9D8B030D-6E8A-4147-A177-3AD203B41FA5}">
                      <a16:colId xmlns:a16="http://schemas.microsoft.com/office/drawing/2014/main" val="1276036713"/>
                    </a:ext>
                  </a:extLst>
                </a:gridCol>
                <a:gridCol w="1044939">
                  <a:extLst>
                    <a:ext uri="{9D8B030D-6E8A-4147-A177-3AD203B41FA5}">
                      <a16:colId xmlns:a16="http://schemas.microsoft.com/office/drawing/2014/main" val="4211264219"/>
                    </a:ext>
                  </a:extLst>
                </a:gridCol>
                <a:gridCol w="1141185">
                  <a:extLst>
                    <a:ext uri="{9D8B030D-6E8A-4147-A177-3AD203B41FA5}">
                      <a16:colId xmlns:a16="http://schemas.microsoft.com/office/drawing/2014/main" val="1403063758"/>
                    </a:ext>
                  </a:extLst>
                </a:gridCol>
                <a:gridCol w="1051333">
                  <a:extLst>
                    <a:ext uri="{9D8B030D-6E8A-4147-A177-3AD203B41FA5}">
                      <a16:colId xmlns:a16="http://schemas.microsoft.com/office/drawing/2014/main" val="3379484001"/>
                    </a:ext>
                  </a:extLst>
                </a:gridCol>
              </a:tblGrid>
              <a:tr h="354886">
                <a:tc>
                  <a:txBody>
                    <a:bodyPr/>
                    <a:lstStyle/>
                    <a:p>
                      <a:r>
                        <a:rPr lang="en-US" sz="1300" dirty="0">
                          <a:latin typeface="Proxima Nova" panose="020B0503030502060204" pitchFamily="34" charset="0"/>
                        </a:rPr>
                        <a:t>Terms</a:t>
                      </a:r>
                    </a:p>
                  </a:txBody>
                  <a:tcPr/>
                </a:tc>
                <a:tc>
                  <a:txBody>
                    <a:bodyPr/>
                    <a:lstStyle/>
                    <a:p>
                      <a:pPr algn="ctr"/>
                      <a:r>
                        <a:rPr lang="en-US" sz="1300" dirty="0">
                          <a:latin typeface="Proxima Nova" panose="020B0503030502060204" pitchFamily="34" charset="0"/>
                        </a:rPr>
                        <a:t>5 or 7</a:t>
                      </a:r>
                    </a:p>
                    <a:p>
                      <a:pPr algn="ctr"/>
                      <a:r>
                        <a:rPr lang="en-US" sz="1300" dirty="0">
                          <a:latin typeface="Proxima Nova" panose="020B0503030502060204" pitchFamily="34" charset="0"/>
                        </a:rPr>
                        <a:t>Years</a:t>
                      </a:r>
                    </a:p>
                  </a:txBody>
                  <a:tcPr/>
                </a:tc>
                <a:tc>
                  <a:txBody>
                    <a:bodyPr/>
                    <a:lstStyle/>
                    <a:p>
                      <a:pPr algn="ctr"/>
                      <a:r>
                        <a:rPr lang="en-US" sz="1300" dirty="0">
                          <a:latin typeface="Proxima Nova" panose="020B0503030502060204" pitchFamily="34" charset="0"/>
                        </a:rPr>
                        <a:t>10</a:t>
                      </a:r>
                    </a:p>
                    <a:p>
                      <a:pPr algn="ctr"/>
                      <a:r>
                        <a:rPr lang="en-US" sz="1300" dirty="0">
                          <a:latin typeface="Proxima Nova" panose="020B0503030502060204" pitchFamily="34" charset="0"/>
                        </a:rPr>
                        <a:t>Years</a:t>
                      </a:r>
                    </a:p>
                  </a:txBody>
                  <a:tcPr/>
                </a:tc>
                <a:tc>
                  <a:txBody>
                    <a:bodyPr/>
                    <a:lstStyle/>
                    <a:p>
                      <a:pPr algn="ctr"/>
                      <a:r>
                        <a:rPr lang="en-US" sz="1300" dirty="0">
                          <a:latin typeface="Proxima Nova" panose="020B0503030502060204" pitchFamily="34" charset="0"/>
                        </a:rPr>
                        <a:t>12</a:t>
                      </a:r>
                    </a:p>
                    <a:p>
                      <a:pPr algn="ctr"/>
                      <a:r>
                        <a:rPr lang="en-US" sz="1300" dirty="0">
                          <a:latin typeface="Proxima Nova" panose="020B0503030502060204" pitchFamily="34" charset="0"/>
                        </a:rPr>
                        <a:t>Years</a:t>
                      </a:r>
                    </a:p>
                  </a:txBody>
                  <a:tcPr/>
                </a:tc>
                <a:tc>
                  <a:txBody>
                    <a:bodyPr/>
                    <a:lstStyle/>
                    <a:p>
                      <a:pPr algn="ctr"/>
                      <a:r>
                        <a:rPr lang="en-US" sz="1300" dirty="0">
                          <a:latin typeface="Proxima Nova" panose="020B0503030502060204" pitchFamily="34" charset="0"/>
                        </a:rPr>
                        <a:t>15 or 20*</a:t>
                      </a:r>
                    </a:p>
                    <a:p>
                      <a:pPr algn="ctr"/>
                      <a:r>
                        <a:rPr lang="en-US" sz="1300" dirty="0">
                          <a:latin typeface="Proxima Nova" panose="020B0503030502060204" pitchFamily="34" charset="0"/>
                        </a:rPr>
                        <a:t>Years</a:t>
                      </a:r>
                    </a:p>
                  </a:txBody>
                  <a:tcPr/>
                </a:tc>
                <a:extLst>
                  <a:ext uri="{0D108BD9-81ED-4DB2-BD59-A6C34878D82A}">
                    <a16:rowId xmlns:a16="http://schemas.microsoft.com/office/drawing/2014/main" val="665476287"/>
                  </a:ext>
                </a:extLst>
              </a:tr>
              <a:tr h="508357">
                <a:tc>
                  <a:txBody>
                    <a:bodyPr/>
                    <a:lstStyle/>
                    <a:p>
                      <a:pPr marL="0" algn="l" defTabSz="457200" rtl="0" eaLnBrk="1" latinLnBrk="0" hangingPunct="1"/>
                      <a:r>
                        <a:rPr lang="en-US" sz="1300" b="1" kern="1200" dirty="0">
                          <a:solidFill>
                            <a:schemeClr val="lt1"/>
                          </a:solidFill>
                          <a:latin typeface="Proxima Nova" panose="020B0503030502060204" pitchFamily="34" charset="0"/>
                          <a:ea typeface="+mn-ea"/>
                          <a:cs typeface="+mn-cs"/>
                        </a:rPr>
                        <a:t>Rates</a:t>
                      </a:r>
                    </a:p>
                  </a:txBody>
                  <a:tcPr>
                    <a:solidFill>
                      <a:schemeClr val="accent1"/>
                    </a:solidFill>
                  </a:tcPr>
                </a:tc>
                <a:tc>
                  <a:txBody>
                    <a:bodyPr/>
                    <a:lstStyle/>
                    <a:p>
                      <a:pPr algn="ctr"/>
                      <a:r>
                        <a:rPr lang="en-US" sz="1300" dirty="0">
                          <a:latin typeface="Proxima Nova" panose="020B0503030502060204" pitchFamily="34" charset="0"/>
                        </a:rPr>
                        <a:t>5.99%</a:t>
                      </a:r>
                    </a:p>
                  </a:txBody>
                  <a:tcPr/>
                </a:tc>
                <a:tc>
                  <a:txBody>
                    <a:bodyPr/>
                    <a:lstStyle/>
                    <a:p>
                      <a:pPr algn="ctr"/>
                      <a:r>
                        <a:rPr lang="en-US" sz="1300" dirty="0">
                          <a:latin typeface="Proxima Nova" panose="020B0503030502060204" pitchFamily="34" charset="0"/>
                        </a:rPr>
                        <a:t>6.99%</a:t>
                      </a:r>
                    </a:p>
                  </a:txBody>
                  <a:tcPr/>
                </a:tc>
                <a:tc>
                  <a:txBody>
                    <a:bodyPr/>
                    <a:lstStyle/>
                    <a:p>
                      <a:pPr algn="ctr"/>
                      <a:r>
                        <a:rPr lang="en-US" sz="1300" dirty="0">
                          <a:latin typeface="Proxima Nova" panose="020B0503030502060204" pitchFamily="34" charset="0"/>
                        </a:rPr>
                        <a:t>7.49%</a:t>
                      </a:r>
                    </a:p>
                  </a:txBody>
                  <a:tcPr/>
                </a:tc>
                <a:tc>
                  <a:txBody>
                    <a:bodyPr/>
                    <a:lstStyle/>
                    <a:p>
                      <a:pPr algn="ctr"/>
                      <a:r>
                        <a:rPr lang="en-US" sz="1300" dirty="0">
                          <a:latin typeface="Proxima Nova" panose="020B0503030502060204" pitchFamily="34" charset="0"/>
                        </a:rPr>
                        <a:t>7.49%</a:t>
                      </a:r>
                    </a:p>
                  </a:txBody>
                  <a:tcPr/>
                </a:tc>
                <a:extLst>
                  <a:ext uri="{0D108BD9-81ED-4DB2-BD59-A6C34878D82A}">
                    <a16:rowId xmlns:a16="http://schemas.microsoft.com/office/drawing/2014/main" val="1066984544"/>
                  </a:ext>
                </a:extLst>
              </a:tr>
            </a:tbl>
          </a:graphicData>
        </a:graphic>
      </p:graphicFrame>
      <p:sp>
        <p:nvSpPr>
          <p:cNvPr id="20" name="Rectangle 19">
            <a:extLst>
              <a:ext uri="{FF2B5EF4-FFF2-40B4-BE49-F238E27FC236}">
                <a16:creationId xmlns:a16="http://schemas.microsoft.com/office/drawing/2014/main" id="{139E5AE8-AFA6-4FC7-B50F-0F5B267850E6}"/>
              </a:ext>
            </a:extLst>
          </p:cNvPr>
          <p:cNvSpPr/>
          <p:nvPr/>
        </p:nvSpPr>
        <p:spPr>
          <a:xfrm>
            <a:off x="7066707" y="5895739"/>
            <a:ext cx="3451441" cy="387545"/>
          </a:xfrm>
          <a:prstGeom prst="rect">
            <a:avLst/>
          </a:prstGeom>
          <a:solidFill>
            <a:schemeClr val="accent1"/>
          </a:solidFill>
          <a:ln>
            <a:noFill/>
          </a:ln>
          <a:effectLst>
            <a:outerShdw blurRad="107950" dist="12700" dir="5400000" algn="ctr">
              <a:srgbClr val="000000"/>
            </a:outerShdw>
            <a:softEdge rad="127000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chemeClr val="bg1"/>
                </a:solidFill>
                <a:latin typeface="Proxima Nova" panose="020B0503030502060204" pitchFamily="34" charset="0"/>
                <a:hlinkClick r:id="rId10">
                  <a:extLst>
                    <a:ext uri="{A12FA001-AC4F-418D-AE19-62706E023703}">
                      <ahyp:hlinkClr xmlns:ahyp="http://schemas.microsoft.com/office/drawing/2018/hyperlinkcolor" val="tx"/>
                    </a:ext>
                  </a:extLst>
                </a:hlinkClick>
              </a:rPr>
              <a:t>www.ctgreenbank.com/smarte</a:t>
            </a:r>
            <a:r>
              <a:rPr lang="en-US" sz="1400" b="1" dirty="0">
                <a:solidFill>
                  <a:schemeClr val="bg1"/>
                </a:solidFill>
                <a:latin typeface="Proxima Nova" panose="020B0503030502060204" pitchFamily="34" charset="0"/>
              </a:rPr>
              <a:t> </a:t>
            </a:r>
          </a:p>
        </p:txBody>
      </p:sp>
      <p:pic>
        <p:nvPicPr>
          <p:cNvPr id="18" name="Picture 1" descr="image001">
            <a:extLst>
              <a:ext uri="{FF2B5EF4-FFF2-40B4-BE49-F238E27FC236}">
                <a16:creationId xmlns:a16="http://schemas.microsoft.com/office/drawing/2014/main" id="{F16A249A-5403-4170-858E-FC8F3A48C76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879187" y="4022907"/>
            <a:ext cx="1172737" cy="68898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95723095-FAD3-9FE4-0D23-23E79E2B9B6C}"/>
              </a:ext>
            </a:extLst>
          </p:cNvPr>
          <p:cNvSpPr txBox="1"/>
          <p:nvPr/>
        </p:nvSpPr>
        <p:spPr>
          <a:xfrm>
            <a:off x="5760841" y="2424421"/>
            <a:ext cx="2316340" cy="276999"/>
          </a:xfrm>
          <a:prstGeom prst="rect">
            <a:avLst/>
          </a:prstGeom>
          <a:noFill/>
        </p:spPr>
        <p:txBody>
          <a:bodyPr wrap="none" lIns="0" tIns="0" rIns="0" bIns="0" rtlCol="0">
            <a:spAutoFit/>
          </a:bodyPr>
          <a:lstStyle/>
          <a:p>
            <a:r>
              <a:rPr lang="en-US" dirty="0"/>
              <a:t>*  </a:t>
            </a:r>
            <a:r>
              <a:rPr lang="en-US" sz="1400" dirty="0"/>
              <a:t>Lender participation varies</a:t>
            </a:r>
          </a:p>
        </p:txBody>
      </p:sp>
    </p:spTree>
    <p:extLst>
      <p:ext uri="{BB962C8B-B14F-4D97-AF65-F5344CB8AC3E}">
        <p14:creationId xmlns:p14="http://schemas.microsoft.com/office/powerpoint/2010/main" val="32827499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760" y="457200"/>
            <a:ext cx="7760240" cy="861051"/>
          </a:xfrm>
        </p:spPr>
        <p:txBody>
          <a:bodyPr>
            <a:noAutofit/>
          </a:bodyPr>
          <a:lstStyle/>
          <a:p>
            <a:r>
              <a:rPr lang="en-US" sz="3600" b="1" dirty="0"/>
              <a:t>Financing for Projects (examples)</a:t>
            </a:r>
            <a:endParaRPr lang="en-US" sz="2600" b="1" dirty="0">
              <a:latin typeface="Proxima Nova" panose="020B0503030502060204" pitchFamily="34" charset="0"/>
            </a:endParaRPr>
          </a:p>
        </p:txBody>
      </p:sp>
      <p:pic>
        <p:nvPicPr>
          <p:cNvPr id="5" name="Picture 4">
            <a:extLst>
              <a:ext uri="{FF2B5EF4-FFF2-40B4-BE49-F238E27FC236}">
                <a16:creationId xmlns:a16="http://schemas.microsoft.com/office/drawing/2014/main" id="{AC9FE895-D9BB-4B91-A97E-02889D6BB016}"/>
              </a:ext>
            </a:extLst>
          </p:cNvPr>
          <p:cNvPicPr>
            <a:picLocks noChangeAspect="1"/>
          </p:cNvPicPr>
          <p:nvPr/>
        </p:nvPicPr>
        <p:blipFill>
          <a:blip r:embed="rId3"/>
          <a:stretch>
            <a:fillRect/>
          </a:stretch>
        </p:blipFill>
        <p:spPr>
          <a:xfrm>
            <a:off x="0" y="1430063"/>
            <a:ext cx="6647593" cy="5029200"/>
          </a:xfrm>
          <a:prstGeom prst="rect">
            <a:avLst/>
          </a:prstGeom>
        </p:spPr>
      </p:pic>
      <p:pic>
        <p:nvPicPr>
          <p:cNvPr id="7" name="Picture 6">
            <a:extLst>
              <a:ext uri="{FF2B5EF4-FFF2-40B4-BE49-F238E27FC236}">
                <a16:creationId xmlns:a16="http://schemas.microsoft.com/office/drawing/2014/main" id="{2D73946D-9F25-453E-A9D9-80589DB95537}"/>
              </a:ext>
            </a:extLst>
          </p:cNvPr>
          <p:cNvPicPr>
            <a:picLocks noChangeAspect="1"/>
          </p:cNvPicPr>
          <p:nvPr/>
        </p:nvPicPr>
        <p:blipFill rotWithShape="1">
          <a:blip r:embed="rId4"/>
          <a:srcRect r="1606"/>
          <a:stretch/>
        </p:blipFill>
        <p:spPr>
          <a:xfrm>
            <a:off x="6400800" y="1447800"/>
            <a:ext cx="5867400" cy="2743200"/>
          </a:xfrm>
          <a:prstGeom prst="rect">
            <a:avLst/>
          </a:prstGeom>
        </p:spPr>
      </p:pic>
    </p:spTree>
    <p:extLst>
      <p:ext uri="{BB962C8B-B14F-4D97-AF65-F5344CB8AC3E}">
        <p14:creationId xmlns:p14="http://schemas.microsoft.com/office/powerpoint/2010/main" val="41334475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4229EC4-F265-4476-856E-9481AAF4CDC8}"/>
              </a:ext>
            </a:extLst>
          </p:cNvPr>
          <p:cNvSpPr>
            <a:spLocks noGrp="1"/>
          </p:cNvSpPr>
          <p:nvPr>
            <p:ph type="title"/>
          </p:nvPr>
        </p:nvSpPr>
        <p:spPr/>
        <p:txBody>
          <a:bodyPr/>
          <a:lstStyle/>
          <a:p>
            <a:endParaRPr lang="en-US"/>
          </a:p>
        </p:txBody>
      </p:sp>
      <p:sp>
        <p:nvSpPr>
          <p:cNvPr id="5" name="Slide Number Placeholder 4">
            <a:extLst>
              <a:ext uri="{FF2B5EF4-FFF2-40B4-BE49-F238E27FC236}">
                <a16:creationId xmlns:a16="http://schemas.microsoft.com/office/drawing/2014/main" id="{8CF6F6C1-26B6-478A-A077-ED335D12D9A5}"/>
              </a:ext>
            </a:extLst>
          </p:cNvPr>
          <p:cNvSpPr>
            <a:spLocks noGrp="1"/>
          </p:cNvSpPr>
          <p:nvPr>
            <p:ph type="sldNum" sz="quarter" idx="10"/>
          </p:nvPr>
        </p:nvSpPr>
        <p:spPr/>
        <p:txBody>
          <a:bodyPr/>
          <a:lstStyle/>
          <a:p>
            <a:pPr>
              <a:defRPr/>
            </a:pPr>
            <a:fld id="{A0F5980E-459C-4CBD-8083-AAE132782DCA}" type="slidenum">
              <a:rPr lang="en-US" altLang="en-US" smtClean="0">
                <a:solidFill>
                  <a:prstClr val="black"/>
                </a:solidFill>
              </a:rPr>
              <a:pPr>
                <a:defRPr/>
              </a:pPr>
              <a:t>16</a:t>
            </a:fld>
            <a:endParaRPr lang="en-US" altLang="en-US">
              <a:solidFill>
                <a:prstClr val="black"/>
              </a:solidFill>
            </a:endParaRPr>
          </a:p>
        </p:txBody>
      </p:sp>
      <p:pic>
        <p:nvPicPr>
          <p:cNvPr id="7" name="Picture 6">
            <a:extLst>
              <a:ext uri="{FF2B5EF4-FFF2-40B4-BE49-F238E27FC236}">
                <a16:creationId xmlns:a16="http://schemas.microsoft.com/office/drawing/2014/main" id="{39DE551F-3D88-4265-96B5-DA5800DA4B5F}"/>
              </a:ext>
            </a:extLst>
          </p:cNvPr>
          <p:cNvPicPr>
            <a:picLocks noChangeAspect="1"/>
          </p:cNvPicPr>
          <p:nvPr/>
        </p:nvPicPr>
        <p:blipFill>
          <a:blip r:embed="rId2"/>
          <a:stretch>
            <a:fillRect/>
          </a:stretch>
        </p:blipFill>
        <p:spPr>
          <a:xfrm>
            <a:off x="117264" y="323851"/>
            <a:ext cx="8482754" cy="6057900"/>
          </a:xfrm>
          <a:prstGeom prst="rect">
            <a:avLst/>
          </a:prstGeom>
        </p:spPr>
      </p:pic>
      <p:sp>
        <p:nvSpPr>
          <p:cNvPr id="9" name="TextBox 8">
            <a:extLst>
              <a:ext uri="{FF2B5EF4-FFF2-40B4-BE49-F238E27FC236}">
                <a16:creationId xmlns:a16="http://schemas.microsoft.com/office/drawing/2014/main" id="{9010C63D-9F6C-4A7E-B976-A22CE65F7071}"/>
              </a:ext>
            </a:extLst>
          </p:cNvPr>
          <p:cNvSpPr txBox="1"/>
          <p:nvPr/>
        </p:nvSpPr>
        <p:spPr>
          <a:xfrm>
            <a:off x="8494184" y="4495800"/>
            <a:ext cx="3393016" cy="1384995"/>
          </a:xfrm>
          <a:prstGeom prst="rect">
            <a:avLst/>
          </a:prstGeom>
          <a:noFill/>
        </p:spPr>
        <p:txBody>
          <a:bodyPr wrap="square" lIns="0" tIns="0" rIns="0" bIns="0" rtlCol="0">
            <a:spAutoFit/>
          </a:bodyPr>
          <a:lstStyle/>
          <a:p>
            <a:pPr marL="285750" indent="-285750">
              <a:buFont typeface="Arial" panose="020B0604020202020204" pitchFamily="34" charset="0"/>
              <a:buChar char="•"/>
            </a:pPr>
            <a:r>
              <a:rPr lang="en-US">
                <a:solidFill>
                  <a:srgbClr val="333333"/>
                </a:solidFill>
                <a:latin typeface="Open Sans"/>
              </a:rPr>
              <a:t>D</a:t>
            </a:r>
            <a:r>
              <a:rPr lang="en-US" b="0" i="0">
                <a:solidFill>
                  <a:srgbClr val="333333"/>
                </a:solidFill>
                <a:effectLst/>
                <a:latin typeface="Open Sans"/>
              </a:rPr>
              <a:t>uctless mini splits</a:t>
            </a:r>
          </a:p>
          <a:p>
            <a:pPr marL="285750" indent="-285750">
              <a:buFont typeface="Arial" panose="020B0604020202020204" pitchFamily="34" charset="0"/>
              <a:buChar char="•"/>
            </a:pPr>
            <a:r>
              <a:rPr lang="en-US" b="0" i="0">
                <a:solidFill>
                  <a:srgbClr val="333333"/>
                </a:solidFill>
                <a:effectLst/>
                <a:latin typeface="Open Sans"/>
              </a:rPr>
              <a:t>Air source heat pumps</a:t>
            </a:r>
          </a:p>
          <a:p>
            <a:pPr marL="285750" indent="-285750">
              <a:buFont typeface="Arial" panose="020B0604020202020204" pitchFamily="34" charset="0"/>
              <a:buChar char="•"/>
            </a:pPr>
            <a:r>
              <a:rPr lang="en-US">
                <a:solidFill>
                  <a:srgbClr val="333333"/>
                </a:solidFill>
                <a:latin typeface="Open Sans"/>
              </a:rPr>
              <a:t>H</a:t>
            </a:r>
            <a:r>
              <a:rPr lang="en-US" b="0" i="0">
                <a:solidFill>
                  <a:srgbClr val="333333"/>
                </a:solidFill>
                <a:effectLst/>
                <a:latin typeface="Open Sans"/>
              </a:rPr>
              <a:t>eat pump hot water heaters</a:t>
            </a:r>
          </a:p>
          <a:p>
            <a:pPr marL="285750" indent="-285750">
              <a:buFont typeface="Arial" panose="020B0604020202020204" pitchFamily="34" charset="0"/>
              <a:buChar char="•"/>
            </a:pPr>
            <a:r>
              <a:rPr lang="en-US">
                <a:solidFill>
                  <a:srgbClr val="333333"/>
                </a:solidFill>
                <a:latin typeface="Open Sans"/>
              </a:rPr>
              <a:t>G</a:t>
            </a:r>
            <a:r>
              <a:rPr lang="en-US" b="0" i="0">
                <a:solidFill>
                  <a:srgbClr val="333333"/>
                </a:solidFill>
                <a:effectLst/>
                <a:latin typeface="Open Sans"/>
              </a:rPr>
              <a:t>eothermal/ground source heat pumps</a:t>
            </a:r>
            <a:endParaRPr lang="en-US" dirty="0"/>
          </a:p>
        </p:txBody>
      </p:sp>
      <p:pic>
        <p:nvPicPr>
          <p:cNvPr id="1032" name="Picture 8" descr="Air-Source Heat Pumps: The Pros and Cons - P.K. Wadsworth® | Cleveland,  OH's Best Local Heating &amp; Cooling Services">
            <a:extLst>
              <a:ext uri="{FF2B5EF4-FFF2-40B4-BE49-F238E27FC236}">
                <a16:creationId xmlns:a16="http://schemas.microsoft.com/office/drawing/2014/main" id="{BBB1A273-A0D5-6450-164F-962063ADA8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8600" y="2078931"/>
            <a:ext cx="3121391" cy="2077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67095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91EA845-A5F1-4A51-B3BE-07C0DA1BF3F7}"/>
              </a:ext>
            </a:extLst>
          </p:cNvPr>
          <p:cNvSpPr>
            <a:spLocks noGrp="1"/>
          </p:cNvSpPr>
          <p:nvPr>
            <p:ph type="title"/>
          </p:nvPr>
        </p:nvSpPr>
        <p:spPr>
          <a:xfrm>
            <a:off x="685800" y="1905000"/>
            <a:ext cx="8884859" cy="1362075"/>
          </a:xfrm>
        </p:spPr>
        <p:txBody>
          <a:bodyPr/>
          <a:lstStyle/>
          <a:p>
            <a:r>
              <a:rPr lang="en-US" sz="4800" dirty="0"/>
              <a:t>Geothermal and Solar</a:t>
            </a:r>
          </a:p>
        </p:txBody>
      </p:sp>
      <p:sp>
        <p:nvSpPr>
          <p:cNvPr id="5" name="Slide Number Placeholder 4">
            <a:extLst>
              <a:ext uri="{FF2B5EF4-FFF2-40B4-BE49-F238E27FC236}">
                <a16:creationId xmlns:a16="http://schemas.microsoft.com/office/drawing/2014/main" id="{1BAF469E-CBF9-45D8-8007-BB41F466AB50}"/>
              </a:ext>
            </a:extLst>
          </p:cNvPr>
          <p:cNvSpPr>
            <a:spLocks noGrp="1"/>
          </p:cNvSpPr>
          <p:nvPr>
            <p:ph type="sldNum" sz="quarter" idx="4294967295"/>
          </p:nvPr>
        </p:nvSpPr>
        <p:spPr>
          <a:xfrm>
            <a:off x="1524000" y="6356351"/>
            <a:ext cx="2133600" cy="365125"/>
          </a:xfrm>
          <a:prstGeom prst="rect">
            <a:avLst/>
          </a:prstGeom>
        </p:spPr>
        <p:txBody>
          <a:bodyPr/>
          <a:lstStyle/>
          <a:p>
            <a:fld id="{FA4E9724-46C2-4DBD-9A7E-526720DC8474}" type="slidenum">
              <a:rPr lang="en-US" smtClean="0"/>
              <a:pPr/>
              <a:t>17</a:t>
            </a:fld>
            <a:endParaRPr lang="en-US" dirty="0"/>
          </a:p>
        </p:txBody>
      </p:sp>
    </p:spTree>
    <p:extLst>
      <p:ext uri="{BB962C8B-B14F-4D97-AF65-F5344CB8AC3E}">
        <p14:creationId xmlns:p14="http://schemas.microsoft.com/office/powerpoint/2010/main" val="42611302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A8756-4FAC-4332-A325-D9E1FCF63DE4}"/>
              </a:ext>
            </a:extLst>
          </p:cNvPr>
          <p:cNvSpPr>
            <a:spLocks noGrp="1"/>
          </p:cNvSpPr>
          <p:nvPr>
            <p:ph type="title"/>
          </p:nvPr>
        </p:nvSpPr>
        <p:spPr>
          <a:xfrm>
            <a:off x="1653638" y="62730"/>
            <a:ext cx="3360212" cy="930926"/>
          </a:xfrm>
        </p:spPr>
        <p:txBody>
          <a:bodyPr/>
          <a:lstStyle/>
          <a:p>
            <a:r>
              <a:rPr lang="en-US" sz="4400" dirty="0">
                <a:solidFill>
                  <a:schemeClr val="tx1">
                    <a:lumMod val="50000"/>
                    <a:lumOff val="50000"/>
                  </a:schemeClr>
                </a:solidFill>
                <a:latin typeface="Gadugi" panose="020B0502040204020203" pitchFamily="34" charset="0"/>
                <a:ea typeface="Gadugi" panose="020B0502040204020203" pitchFamily="34" charset="0"/>
                <a:cs typeface="Kalinga" panose="020B0502040204020203" pitchFamily="34" charset="0"/>
              </a:rPr>
              <a:t>Geothermal</a:t>
            </a:r>
          </a:p>
        </p:txBody>
      </p:sp>
      <p:sp>
        <p:nvSpPr>
          <p:cNvPr id="4" name="Text Placeholder 3">
            <a:extLst>
              <a:ext uri="{FF2B5EF4-FFF2-40B4-BE49-F238E27FC236}">
                <a16:creationId xmlns:a16="http://schemas.microsoft.com/office/drawing/2014/main" id="{97BB4ED7-5202-4C2B-9685-DDE21F9C0C81}"/>
              </a:ext>
            </a:extLst>
          </p:cNvPr>
          <p:cNvSpPr>
            <a:spLocks noGrp="1"/>
          </p:cNvSpPr>
          <p:nvPr>
            <p:ph type="body" idx="1"/>
          </p:nvPr>
        </p:nvSpPr>
        <p:spPr>
          <a:xfrm>
            <a:off x="1989577" y="688278"/>
            <a:ext cx="1985190" cy="537842"/>
          </a:xfrm>
        </p:spPr>
        <p:txBody>
          <a:bodyPr/>
          <a:lstStyle/>
          <a:p>
            <a:r>
              <a:rPr lang="en-US" sz="2000" dirty="0">
                <a:latin typeface="Gadugi" panose="020B0502040204020203" pitchFamily="34" charset="0"/>
                <a:ea typeface="Gadugi" panose="020B0502040204020203" pitchFamily="34" charset="0"/>
              </a:rPr>
              <a:t>Closed Loop</a:t>
            </a:r>
          </a:p>
        </p:txBody>
      </p:sp>
      <p:sp>
        <p:nvSpPr>
          <p:cNvPr id="5" name="Text Placeholder 4">
            <a:extLst>
              <a:ext uri="{FF2B5EF4-FFF2-40B4-BE49-F238E27FC236}">
                <a16:creationId xmlns:a16="http://schemas.microsoft.com/office/drawing/2014/main" id="{B2A917FE-A24A-4465-840F-27ECC40DD343}"/>
              </a:ext>
            </a:extLst>
          </p:cNvPr>
          <p:cNvSpPr>
            <a:spLocks noGrp="1"/>
          </p:cNvSpPr>
          <p:nvPr>
            <p:ph type="body" sz="quarter" idx="3"/>
          </p:nvPr>
        </p:nvSpPr>
        <p:spPr>
          <a:xfrm>
            <a:off x="7394917" y="1808521"/>
            <a:ext cx="2057702" cy="537842"/>
          </a:xfrm>
        </p:spPr>
        <p:txBody>
          <a:bodyPr/>
          <a:lstStyle/>
          <a:p>
            <a:r>
              <a:rPr lang="en-US" sz="2000" dirty="0">
                <a:latin typeface="Gadugi" panose="020B0502040204020203" pitchFamily="34" charset="0"/>
                <a:ea typeface="Gadugi" panose="020B0502040204020203" pitchFamily="34" charset="0"/>
              </a:rPr>
              <a:t>Open Loop</a:t>
            </a:r>
          </a:p>
        </p:txBody>
      </p:sp>
      <p:pic>
        <p:nvPicPr>
          <p:cNvPr id="12" name="Content Placeholder 11">
            <a:extLst>
              <a:ext uri="{FF2B5EF4-FFF2-40B4-BE49-F238E27FC236}">
                <a16:creationId xmlns:a16="http://schemas.microsoft.com/office/drawing/2014/main" id="{FD3BB18A-036E-44C4-BFC3-B7D73CD8C1BC}"/>
              </a:ext>
            </a:extLst>
          </p:cNvPr>
          <p:cNvPicPr>
            <a:picLocks noGrp="1" noChangeAspect="1"/>
          </p:cNvPicPr>
          <p:nvPr>
            <p:ph sz="quarter" idx="4"/>
          </p:nvPr>
        </p:nvPicPr>
        <p:blipFill rotWithShape="1">
          <a:blip r:embed="rId3">
            <a:extLst>
              <a:ext uri="{28A0092B-C50C-407E-A947-70E740481C1C}">
                <a14:useLocalDpi xmlns:a14="http://schemas.microsoft.com/office/drawing/2010/main" val="0"/>
              </a:ext>
            </a:extLst>
          </a:blip>
          <a:srcRect t="8119"/>
          <a:stretch/>
        </p:blipFill>
        <p:spPr>
          <a:xfrm>
            <a:off x="7394917" y="2693288"/>
            <a:ext cx="2838310" cy="2648754"/>
          </a:xfrm>
          <a:ln>
            <a:solidFill>
              <a:schemeClr val="bg1">
                <a:lumMod val="95000"/>
              </a:schemeClr>
            </a:solidFill>
          </a:ln>
        </p:spPr>
      </p:pic>
      <p:sp>
        <p:nvSpPr>
          <p:cNvPr id="14" name="Rectangle 13">
            <a:extLst>
              <a:ext uri="{FF2B5EF4-FFF2-40B4-BE49-F238E27FC236}">
                <a16:creationId xmlns:a16="http://schemas.microsoft.com/office/drawing/2014/main" id="{DBC0616B-5E3B-4DBC-A485-4C7C1187BF0B}"/>
              </a:ext>
            </a:extLst>
          </p:cNvPr>
          <p:cNvSpPr/>
          <p:nvPr/>
        </p:nvSpPr>
        <p:spPr>
          <a:xfrm>
            <a:off x="4295898" y="1221294"/>
            <a:ext cx="2688146" cy="2004300"/>
          </a:xfrm>
          <a:prstGeom prst="rect">
            <a:avLst/>
          </a:prstGeom>
          <a:blipFill dpi="0" rotWithShape="1">
            <a:blip r:embed="rId4">
              <a:extLst>
                <a:ext uri="{28A0092B-C50C-407E-A947-70E740481C1C}">
                  <a14:useLocalDpi xmlns:a14="http://schemas.microsoft.com/office/drawing/2010/main" val="0"/>
                </a:ext>
              </a:extLst>
            </a:blip>
            <a:srcRect/>
            <a:stretch>
              <a:fillRect l="3" t="-17030" r="-81" b="489"/>
            </a:stretch>
          </a:blipFill>
          <a:ln>
            <a:solidFill>
              <a:schemeClr val="accent2">
                <a:lumMod val="20000"/>
                <a:lumOff val="80000"/>
              </a:schemeClr>
            </a:solid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sp>
        <p:nvSpPr>
          <p:cNvPr id="16" name="Rectangle 15">
            <a:extLst>
              <a:ext uri="{FF2B5EF4-FFF2-40B4-BE49-F238E27FC236}">
                <a16:creationId xmlns:a16="http://schemas.microsoft.com/office/drawing/2014/main" id="{063F9DF1-8B34-4A0F-A9A9-F2EFCB382669}"/>
              </a:ext>
            </a:extLst>
          </p:cNvPr>
          <p:cNvSpPr/>
          <p:nvPr/>
        </p:nvSpPr>
        <p:spPr>
          <a:xfrm>
            <a:off x="1727908" y="2814106"/>
            <a:ext cx="2902104" cy="2004300"/>
          </a:xfrm>
          <a:prstGeom prst="rect">
            <a:avLst/>
          </a:prstGeom>
          <a:blipFill dpi="0" rotWithShape="1">
            <a:blip r:embed="rId5"/>
            <a:srcRect/>
            <a:stretch>
              <a:fillRect t="-22980" b="-11020"/>
            </a:stretch>
          </a:blipFill>
          <a:ln>
            <a:solidFill>
              <a:schemeClr val="accent2">
                <a:lumMod val="20000"/>
                <a:lumOff val="80000"/>
              </a:schemeClr>
            </a:solid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sp>
        <p:nvSpPr>
          <p:cNvPr id="17" name="Rectangle 16">
            <a:extLst>
              <a:ext uri="{FF2B5EF4-FFF2-40B4-BE49-F238E27FC236}">
                <a16:creationId xmlns:a16="http://schemas.microsoft.com/office/drawing/2014/main" id="{566A054E-C4F1-471B-8EF1-286246B42F36}"/>
              </a:ext>
            </a:extLst>
          </p:cNvPr>
          <p:cNvSpPr/>
          <p:nvPr/>
        </p:nvSpPr>
        <p:spPr>
          <a:xfrm>
            <a:off x="4387874" y="4656944"/>
            <a:ext cx="2838311" cy="2004300"/>
          </a:xfrm>
          <a:prstGeom prst="rect">
            <a:avLst/>
          </a:prstGeom>
          <a:blipFill dpi="0" rotWithShape="1">
            <a:blip r:embed="rId6">
              <a:extLst>
                <a:ext uri="{28A0092B-C50C-407E-A947-70E740481C1C}">
                  <a14:useLocalDpi xmlns:a14="http://schemas.microsoft.com/office/drawing/2010/main" val="0"/>
                </a:ext>
              </a:extLst>
            </a:blip>
            <a:srcRect/>
            <a:stretch>
              <a:fillRect l="-3425" t="-218" r="-22575" b="218"/>
            </a:stretch>
          </a:blipFill>
          <a:ln>
            <a:solidFill>
              <a:schemeClr val="accent2">
                <a:lumMod val="20000"/>
                <a:lumOff val="80000"/>
              </a:schemeClr>
            </a:solid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sp>
        <p:nvSpPr>
          <p:cNvPr id="3" name="TextBox 2">
            <a:extLst>
              <a:ext uri="{FF2B5EF4-FFF2-40B4-BE49-F238E27FC236}">
                <a16:creationId xmlns:a16="http://schemas.microsoft.com/office/drawing/2014/main" id="{A1BB7333-F244-4352-87AD-FCC8DA66F819}"/>
              </a:ext>
            </a:extLst>
          </p:cNvPr>
          <p:cNvSpPr txBox="1"/>
          <p:nvPr/>
        </p:nvSpPr>
        <p:spPr>
          <a:xfrm>
            <a:off x="3465650" y="2125620"/>
            <a:ext cx="1145442" cy="276999"/>
          </a:xfrm>
          <a:prstGeom prst="rect">
            <a:avLst/>
          </a:prstGeom>
          <a:noFill/>
        </p:spPr>
        <p:txBody>
          <a:bodyPr wrap="none" lIns="0" tIns="0" rIns="0" bIns="0" rtlCol="0">
            <a:spAutoFit/>
            <a:scene3d>
              <a:camera prst="orthographicFront"/>
              <a:lightRig rig="harsh" dir="t"/>
            </a:scene3d>
            <a:sp3d extrusionH="57150" prstMaterial="matte">
              <a:bevelT w="63500" h="12700" prst="angle"/>
              <a:contourClr>
                <a:schemeClr val="bg1">
                  <a:lumMod val="65000"/>
                </a:schemeClr>
              </a:contourClr>
            </a:sp3d>
          </a:bodyPr>
          <a:lstStyle/>
          <a:p>
            <a:r>
              <a:rPr lang="en-US" b="1" dirty="0">
                <a:ln/>
                <a:solidFill>
                  <a:schemeClr val="accent3"/>
                </a:solidFill>
                <a:latin typeface="Gadugi" panose="020B0502040204020203" pitchFamily="34" charset="0"/>
                <a:ea typeface="Gadugi" panose="020B0502040204020203" pitchFamily="34" charset="0"/>
              </a:rPr>
              <a:t>Horizontal</a:t>
            </a:r>
          </a:p>
        </p:txBody>
      </p:sp>
      <p:sp>
        <p:nvSpPr>
          <p:cNvPr id="10" name="TextBox 9">
            <a:extLst>
              <a:ext uri="{FF2B5EF4-FFF2-40B4-BE49-F238E27FC236}">
                <a16:creationId xmlns:a16="http://schemas.microsoft.com/office/drawing/2014/main" id="{C64AA319-1435-475D-954A-AEB88C5D59A0}"/>
              </a:ext>
            </a:extLst>
          </p:cNvPr>
          <p:cNvSpPr txBox="1"/>
          <p:nvPr/>
        </p:nvSpPr>
        <p:spPr>
          <a:xfrm>
            <a:off x="4257169" y="3863646"/>
            <a:ext cx="817211" cy="276999"/>
          </a:xfrm>
          <a:prstGeom prst="rect">
            <a:avLst/>
          </a:prstGeom>
          <a:noFill/>
        </p:spPr>
        <p:txBody>
          <a:bodyPr wrap="none" lIns="0" tIns="0" rIns="0" bIns="0" rtlCol="0">
            <a:spAutoFit/>
            <a:scene3d>
              <a:camera prst="orthographicFront"/>
              <a:lightRig rig="harsh" dir="t"/>
            </a:scene3d>
            <a:sp3d extrusionH="57150" prstMaterial="matte">
              <a:bevelT w="63500" h="12700" prst="angle"/>
              <a:contourClr>
                <a:schemeClr val="bg1">
                  <a:lumMod val="65000"/>
                </a:schemeClr>
              </a:contourClr>
            </a:sp3d>
          </a:bodyPr>
          <a:lstStyle/>
          <a:p>
            <a:r>
              <a:rPr lang="en-US" b="1" dirty="0">
                <a:ln/>
                <a:solidFill>
                  <a:schemeClr val="accent3"/>
                </a:solidFill>
                <a:latin typeface="Gadugi" panose="020B0502040204020203" pitchFamily="34" charset="0"/>
                <a:ea typeface="Gadugi" panose="020B0502040204020203" pitchFamily="34" charset="0"/>
              </a:rPr>
              <a:t>Vertical</a:t>
            </a:r>
          </a:p>
        </p:txBody>
      </p:sp>
      <p:sp>
        <p:nvSpPr>
          <p:cNvPr id="11" name="TextBox 10">
            <a:extLst>
              <a:ext uri="{FF2B5EF4-FFF2-40B4-BE49-F238E27FC236}">
                <a16:creationId xmlns:a16="http://schemas.microsoft.com/office/drawing/2014/main" id="{717FD503-F2AB-4EF3-B1B8-5DDC67D3DB1F}"/>
              </a:ext>
            </a:extLst>
          </p:cNvPr>
          <p:cNvSpPr txBox="1"/>
          <p:nvPr/>
        </p:nvSpPr>
        <p:spPr>
          <a:xfrm>
            <a:off x="3078130" y="5659095"/>
            <a:ext cx="1217769" cy="276999"/>
          </a:xfrm>
          <a:prstGeom prst="rect">
            <a:avLst/>
          </a:prstGeom>
          <a:noFill/>
        </p:spPr>
        <p:txBody>
          <a:bodyPr wrap="none" lIns="0" tIns="0" rIns="0" bIns="0" rtlCol="0">
            <a:spAutoFit/>
            <a:scene3d>
              <a:camera prst="orthographicFront"/>
              <a:lightRig rig="harsh" dir="t"/>
            </a:scene3d>
            <a:sp3d extrusionH="57150" prstMaterial="matte">
              <a:bevelT w="63500" h="12700" prst="angle"/>
              <a:contourClr>
                <a:schemeClr val="bg1">
                  <a:lumMod val="65000"/>
                </a:schemeClr>
              </a:contourClr>
            </a:sp3d>
          </a:bodyPr>
          <a:lstStyle/>
          <a:p>
            <a:r>
              <a:rPr lang="en-US" b="1" dirty="0">
                <a:ln/>
                <a:solidFill>
                  <a:schemeClr val="accent3"/>
                </a:solidFill>
                <a:latin typeface="Gadugi" panose="020B0502040204020203" pitchFamily="34" charset="0"/>
                <a:ea typeface="Gadugi" panose="020B0502040204020203" pitchFamily="34" charset="0"/>
              </a:rPr>
              <a:t>Pond/ Lake</a:t>
            </a:r>
          </a:p>
        </p:txBody>
      </p:sp>
      <p:sp>
        <p:nvSpPr>
          <p:cNvPr id="13" name="TextBox 12">
            <a:extLst>
              <a:ext uri="{FF2B5EF4-FFF2-40B4-BE49-F238E27FC236}">
                <a16:creationId xmlns:a16="http://schemas.microsoft.com/office/drawing/2014/main" id="{69C36F1F-BD3F-417F-909C-580BAD7CD268}"/>
              </a:ext>
            </a:extLst>
          </p:cNvPr>
          <p:cNvSpPr txBox="1"/>
          <p:nvPr/>
        </p:nvSpPr>
        <p:spPr>
          <a:xfrm>
            <a:off x="4694663" y="2963304"/>
            <a:ext cx="256480" cy="184666"/>
          </a:xfrm>
          <a:prstGeom prst="rect">
            <a:avLst/>
          </a:prstGeom>
          <a:noFill/>
        </p:spPr>
        <p:txBody>
          <a:bodyPr wrap="none" lIns="0" tIns="0" rIns="0" bIns="0" rtlCol="0">
            <a:spAutoFit/>
          </a:bodyPr>
          <a:lstStyle/>
          <a:p>
            <a:r>
              <a:rPr lang="en-US" sz="1200" dirty="0">
                <a:solidFill>
                  <a:schemeClr val="tx1">
                    <a:lumMod val="50000"/>
                    <a:lumOff val="50000"/>
                  </a:schemeClr>
                </a:solidFill>
              </a:rPr>
              <a:t>[30]</a:t>
            </a:r>
          </a:p>
        </p:txBody>
      </p:sp>
      <p:sp>
        <p:nvSpPr>
          <p:cNvPr id="15" name="TextBox 14">
            <a:extLst>
              <a:ext uri="{FF2B5EF4-FFF2-40B4-BE49-F238E27FC236}">
                <a16:creationId xmlns:a16="http://schemas.microsoft.com/office/drawing/2014/main" id="{6B23E6EC-1DB3-4489-98D0-90B05C74CB36}"/>
              </a:ext>
            </a:extLst>
          </p:cNvPr>
          <p:cNvSpPr txBox="1"/>
          <p:nvPr/>
        </p:nvSpPr>
        <p:spPr>
          <a:xfrm>
            <a:off x="1905601" y="4472278"/>
            <a:ext cx="256480" cy="184666"/>
          </a:xfrm>
          <a:prstGeom prst="rect">
            <a:avLst/>
          </a:prstGeom>
          <a:noFill/>
        </p:spPr>
        <p:txBody>
          <a:bodyPr wrap="none" lIns="0" tIns="0" rIns="0" bIns="0" rtlCol="0">
            <a:spAutoFit/>
          </a:bodyPr>
          <a:lstStyle/>
          <a:p>
            <a:r>
              <a:rPr lang="en-US" sz="1200" dirty="0">
                <a:solidFill>
                  <a:schemeClr val="tx1">
                    <a:lumMod val="50000"/>
                    <a:lumOff val="50000"/>
                  </a:schemeClr>
                </a:solidFill>
              </a:rPr>
              <a:t>[31]</a:t>
            </a:r>
          </a:p>
        </p:txBody>
      </p:sp>
      <p:sp>
        <p:nvSpPr>
          <p:cNvPr id="18" name="TextBox 17">
            <a:extLst>
              <a:ext uri="{FF2B5EF4-FFF2-40B4-BE49-F238E27FC236}">
                <a16:creationId xmlns:a16="http://schemas.microsoft.com/office/drawing/2014/main" id="{CAED5D16-6CF9-4B31-8505-29EF8BF8F8E6}"/>
              </a:ext>
            </a:extLst>
          </p:cNvPr>
          <p:cNvSpPr txBox="1"/>
          <p:nvPr/>
        </p:nvSpPr>
        <p:spPr>
          <a:xfrm>
            <a:off x="4537533" y="6406392"/>
            <a:ext cx="256480" cy="184666"/>
          </a:xfrm>
          <a:prstGeom prst="rect">
            <a:avLst/>
          </a:prstGeom>
          <a:noFill/>
        </p:spPr>
        <p:txBody>
          <a:bodyPr wrap="none" lIns="0" tIns="0" rIns="0" bIns="0" rtlCol="0">
            <a:spAutoFit/>
          </a:bodyPr>
          <a:lstStyle/>
          <a:p>
            <a:r>
              <a:rPr lang="en-US" sz="1200" dirty="0">
                <a:solidFill>
                  <a:schemeClr val="tx1">
                    <a:lumMod val="50000"/>
                    <a:lumOff val="50000"/>
                  </a:schemeClr>
                </a:solidFill>
              </a:rPr>
              <a:t>[32]</a:t>
            </a:r>
          </a:p>
        </p:txBody>
      </p:sp>
      <p:sp>
        <p:nvSpPr>
          <p:cNvPr id="19" name="TextBox 18">
            <a:extLst>
              <a:ext uri="{FF2B5EF4-FFF2-40B4-BE49-F238E27FC236}">
                <a16:creationId xmlns:a16="http://schemas.microsoft.com/office/drawing/2014/main" id="{4B576DBD-BE2D-4C80-8FBE-A040326344B4}"/>
              </a:ext>
            </a:extLst>
          </p:cNvPr>
          <p:cNvSpPr txBox="1"/>
          <p:nvPr/>
        </p:nvSpPr>
        <p:spPr>
          <a:xfrm>
            <a:off x="7508817" y="5090631"/>
            <a:ext cx="256480" cy="184666"/>
          </a:xfrm>
          <a:prstGeom prst="rect">
            <a:avLst/>
          </a:prstGeom>
          <a:noFill/>
        </p:spPr>
        <p:txBody>
          <a:bodyPr wrap="none" lIns="0" tIns="0" rIns="0" bIns="0" rtlCol="0">
            <a:spAutoFit/>
          </a:bodyPr>
          <a:lstStyle/>
          <a:p>
            <a:r>
              <a:rPr lang="en-US" sz="1200" dirty="0">
                <a:solidFill>
                  <a:schemeClr val="tx1">
                    <a:lumMod val="50000"/>
                    <a:lumOff val="50000"/>
                  </a:schemeClr>
                </a:solidFill>
              </a:rPr>
              <a:t>[33]</a:t>
            </a:r>
          </a:p>
        </p:txBody>
      </p:sp>
    </p:spTree>
    <p:extLst>
      <p:ext uri="{BB962C8B-B14F-4D97-AF65-F5344CB8AC3E}">
        <p14:creationId xmlns:p14="http://schemas.microsoft.com/office/powerpoint/2010/main" val="14539595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4681D-E572-4712-8F9B-E7551443B53F}"/>
              </a:ext>
            </a:extLst>
          </p:cNvPr>
          <p:cNvSpPr>
            <a:spLocks noGrp="1"/>
          </p:cNvSpPr>
          <p:nvPr>
            <p:ph type="title"/>
          </p:nvPr>
        </p:nvSpPr>
        <p:spPr/>
        <p:txBody>
          <a:bodyPr/>
          <a:lstStyle/>
          <a:p>
            <a:r>
              <a:rPr lang="en-US" dirty="0">
                <a:solidFill>
                  <a:schemeClr val="tx1">
                    <a:lumMod val="50000"/>
                    <a:lumOff val="50000"/>
                  </a:schemeClr>
                </a:solidFill>
              </a:rPr>
              <a:t>Geothermal Heat Pump Equipment</a:t>
            </a:r>
          </a:p>
        </p:txBody>
      </p:sp>
      <p:pic>
        <p:nvPicPr>
          <p:cNvPr id="4" name="Content Placeholder 3">
            <a:extLst>
              <a:ext uri="{FF2B5EF4-FFF2-40B4-BE49-F238E27FC236}">
                <a16:creationId xmlns:a16="http://schemas.microsoft.com/office/drawing/2014/main" id="{5C80C7CA-7BD0-4302-845F-C0627C72ADDD}"/>
              </a:ext>
            </a:extLst>
          </p:cNvPr>
          <p:cNvPicPr>
            <a:picLocks noGrp="1" noChangeAspect="1"/>
          </p:cNvPicPr>
          <p:nvPr>
            <p:ph idx="1"/>
          </p:nvPr>
        </p:nvPicPr>
        <p:blipFill rotWithShape="1">
          <a:blip r:embed="rId2"/>
          <a:srcRect t="1953" r="22147"/>
          <a:stretch/>
        </p:blipFill>
        <p:spPr>
          <a:xfrm>
            <a:off x="1524001" y="1197635"/>
            <a:ext cx="5810021" cy="4065074"/>
          </a:xfrm>
          <a:prstGeom prst="rect">
            <a:avLst/>
          </a:prstGeom>
        </p:spPr>
      </p:pic>
      <p:sp>
        <p:nvSpPr>
          <p:cNvPr id="11" name="Rectangle 10">
            <a:extLst>
              <a:ext uri="{FF2B5EF4-FFF2-40B4-BE49-F238E27FC236}">
                <a16:creationId xmlns:a16="http://schemas.microsoft.com/office/drawing/2014/main" id="{B087AC42-05B2-4CF2-A4A4-3074554E1C7D}"/>
              </a:ext>
            </a:extLst>
          </p:cNvPr>
          <p:cNvSpPr/>
          <p:nvPr/>
        </p:nvSpPr>
        <p:spPr>
          <a:xfrm>
            <a:off x="5708375" y="2430027"/>
            <a:ext cx="1600200" cy="375208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pic>
        <p:nvPicPr>
          <p:cNvPr id="10" name="Content Placeholder 3">
            <a:extLst>
              <a:ext uri="{FF2B5EF4-FFF2-40B4-BE49-F238E27FC236}">
                <a16:creationId xmlns:a16="http://schemas.microsoft.com/office/drawing/2014/main" id="{9961D0FE-9289-4C94-9112-F8C531B2D6E7}"/>
              </a:ext>
            </a:extLst>
          </p:cNvPr>
          <p:cNvPicPr>
            <a:picLocks noChangeAspect="1"/>
          </p:cNvPicPr>
          <p:nvPr/>
        </p:nvPicPr>
        <p:blipFill rotWithShape="1">
          <a:blip r:embed="rId2"/>
          <a:srcRect l="43498" t="16137" r="28533" b="1157"/>
          <a:stretch/>
        </p:blipFill>
        <p:spPr>
          <a:xfrm>
            <a:off x="4154012" y="1813831"/>
            <a:ext cx="2087217" cy="3429000"/>
          </a:xfrm>
          <a:prstGeom prst="rect">
            <a:avLst/>
          </a:prstGeom>
        </p:spPr>
      </p:pic>
      <p:pic>
        <p:nvPicPr>
          <p:cNvPr id="3" name="Picture 2">
            <a:extLst>
              <a:ext uri="{FF2B5EF4-FFF2-40B4-BE49-F238E27FC236}">
                <a16:creationId xmlns:a16="http://schemas.microsoft.com/office/drawing/2014/main" id="{2F29856D-EB3F-479F-A61E-1C5A73358C0B}"/>
              </a:ext>
            </a:extLst>
          </p:cNvPr>
          <p:cNvPicPr>
            <a:picLocks noChangeAspect="1"/>
          </p:cNvPicPr>
          <p:nvPr/>
        </p:nvPicPr>
        <p:blipFill rotWithShape="1">
          <a:blip r:embed="rId3"/>
          <a:srcRect t="1662"/>
          <a:stretch/>
        </p:blipFill>
        <p:spPr>
          <a:xfrm>
            <a:off x="6508476" y="2430028"/>
            <a:ext cx="4070311" cy="2821337"/>
          </a:xfrm>
          <a:prstGeom prst="rect">
            <a:avLst/>
          </a:prstGeom>
          <a:ln w="28575">
            <a:solidFill>
              <a:schemeClr val="tx1"/>
            </a:solidFill>
          </a:ln>
        </p:spPr>
      </p:pic>
      <p:sp>
        <p:nvSpPr>
          <p:cNvPr id="7" name="TextBox 6">
            <a:extLst>
              <a:ext uri="{FF2B5EF4-FFF2-40B4-BE49-F238E27FC236}">
                <a16:creationId xmlns:a16="http://schemas.microsoft.com/office/drawing/2014/main" id="{A52F33A6-E3D5-4229-A35A-F302E918B38E}"/>
              </a:ext>
            </a:extLst>
          </p:cNvPr>
          <p:cNvSpPr txBox="1"/>
          <p:nvPr/>
        </p:nvSpPr>
        <p:spPr>
          <a:xfrm>
            <a:off x="2207130" y="4985711"/>
            <a:ext cx="256480" cy="276999"/>
          </a:xfrm>
          <a:prstGeom prst="rect">
            <a:avLst/>
          </a:prstGeom>
          <a:noFill/>
        </p:spPr>
        <p:txBody>
          <a:bodyPr wrap="none" lIns="0" tIns="0" rIns="0" bIns="0" rtlCol="0">
            <a:spAutoFit/>
          </a:bodyPr>
          <a:lstStyle/>
          <a:p>
            <a:r>
              <a:rPr lang="en-US" dirty="0"/>
              <a:t>[9]</a:t>
            </a:r>
          </a:p>
        </p:txBody>
      </p:sp>
    </p:spTree>
    <p:extLst>
      <p:ext uri="{BB962C8B-B14F-4D97-AF65-F5344CB8AC3E}">
        <p14:creationId xmlns:p14="http://schemas.microsoft.com/office/powerpoint/2010/main" val="18647994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US" dirty="0">
                <a:ea typeface="ＭＳ Ｐゴシック"/>
              </a:rPr>
            </a:br>
            <a:r>
              <a:rPr lang="en-US" dirty="0">
                <a:ea typeface="ＭＳ Ｐゴシック"/>
              </a:rPr>
              <a:t>Introductions</a:t>
            </a:r>
          </a:p>
        </p:txBody>
      </p:sp>
      <p:sp>
        <p:nvSpPr>
          <p:cNvPr id="5" name="Slide Number Placeholder 4"/>
          <p:cNvSpPr>
            <a:spLocks noGrp="1"/>
          </p:cNvSpPr>
          <p:nvPr>
            <p:ph type="sldNum" sz="quarter" idx="12"/>
          </p:nvPr>
        </p:nvSpPr>
        <p:spPr>
          <a:xfrm>
            <a:off x="10042478" y="6477000"/>
            <a:ext cx="2133600" cy="273844"/>
          </a:xfrm>
          <a:prstGeom prst="rect">
            <a:avLst/>
          </a:prstGeom>
        </p:spPr>
        <p:txBody>
          <a:bodyPr vert="horz" lIns="0" tIns="0" rIns="0" bIns="0" rtlCol="0" anchor="ctr">
            <a:noAutofit/>
          </a:bodyPr>
          <a:lstStyle>
            <a:defPPr>
              <a:defRPr lang="en-US"/>
            </a:defPPr>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635F78A-E13B-774D-ADB8-E6F6A9A5D201}" type="slidenum">
              <a:rPr lang="en-US" smtClean="0"/>
              <a:pPr/>
              <a:t>2</a:t>
            </a:fld>
            <a:endParaRPr lang="en-US"/>
          </a:p>
        </p:txBody>
      </p:sp>
      <p:sp>
        <p:nvSpPr>
          <p:cNvPr id="6" name="Content Placeholder 5">
            <a:extLst>
              <a:ext uri="{FF2B5EF4-FFF2-40B4-BE49-F238E27FC236}">
                <a16:creationId xmlns:a16="http://schemas.microsoft.com/office/drawing/2014/main" id="{038F42A5-70AB-4779-B8F1-79C8F55DCD56}"/>
              </a:ext>
            </a:extLst>
          </p:cNvPr>
          <p:cNvSpPr>
            <a:spLocks noGrp="1"/>
          </p:cNvSpPr>
          <p:nvPr>
            <p:ph idx="1"/>
          </p:nvPr>
        </p:nvSpPr>
        <p:spPr>
          <a:xfrm>
            <a:off x="5257800" y="1524000"/>
            <a:ext cx="4648216" cy="2999897"/>
          </a:xfrm>
        </p:spPr>
        <p:txBody>
          <a:bodyPr/>
          <a:lstStyle/>
          <a:p>
            <a:r>
              <a:rPr lang="en-US" sz="2100" dirty="0">
                <a:ea typeface="ＭＳ Ｐゴシック"/>
              </a:rPr>
              <a:t>Bill </a:t>
            </a:r>
            <a:r>
              <a:rPr lang="en-US" sz="2100" dirty="0" err="1">
                <a:ea typeface="ＭＳ Ｐゴシック"/>
              </a:rPr>
              <a:t>Colonis</a:t>
            </a:r>
            <a:endParaRPr lang="en-US" sz="2133" dirty="0" err="1"/>
          </a:p>
          <a:p>
            <a:r>
              <a:rPr lang="en-US" sz="2100" dirty="0">
                <a:ea typeface="ＭＳ Ｐゴシック"/>
              </a:rPr>
              <a:t>Senior Project Manager </a:t>
            </a:r>
            <a:endParaRPr lang="en-US" sz="2100" dirty="0"/>
          </a:p>
          <a:p>
            <a:r>
              <a:rPr lang="en-US" sz="2100" dirty="0">
                <a:ea typeface="ＭＳ Ｐゴシック"/>
              </a:rPr>
              <a:t>Homeowner Outreach</a:t>
            </a:r>
          </a:p>
          <a:p>
            <a:r>
              <a:rPr lang="en-US" sz="2100" dirty="0">
                <a:ea typeface="ＭＳ Ｐゴシック"/>
              </a:rPr>
              <a:t>Bill.Colonis@ctgreenbank.com</a:t>
            </a:r>
          </a:p>
          <a:p>
            <a:endParaRPr lang="en-US" sz="2100" dirty="0">
              <a:ea typeface="ＭＳ Ｐゴシック"/>
            </a:endParaRPr>
          </a:p>
          <a:p>
            <a:r>
              <a:rPr lang="en-US" sz="2100" dirty="0">
                <a:solidFill>
                  <a:schemeClr val="accent1"/>
                </a:solidFill>
                <a:ea typeface="ＭＳ Ｐゴシック"/>
              </a:rPr>
              <a:t>I’ve been at the Green Bank for a long time,….</a:t>
            </a:r>
          </a:p>
          <a:p>
            <a:r>
              <a:rPr lang="en-US" sz="2100" dirty="0">
                <a:solidFill>
                  <a:schemeClr val="accent1"/>
                </a:solidFill>
                <a:ea typeface="ＭＳ Ｐゴシック"/>
              </a:rPr>
              <a:t>Worked on renewable energy projects for: energy efficiency (EE), solar PV, solar hot water, ground source heat pumps and more!</a:t>
            </a:r>
          </a:p>
          <a:p>
            <a:r>
              <a:rPr lang="en-US" sz="2100" dirty="0">
                <a:solidFill>
                  <a:schemeClr val="accent1"/>
                </a:solidFill>
                <a:ea typeface="ＭＳ Ｐゴシック"/>
              </a:rPr>
              <a:t>Yes, I have done measures at my own home incl; EE!, solar hot water</a:t>
            </a:r>
            <a:endParaRPr lang="en-US" sz="2100" dirty="0">
              <a:solidFill>
                <a:schemeClr val="accent1"/>
              </a:solidFill>
            </a:endParaRPr>
          </a:p>
        </p:txBody>
      </p:sp>
      <p:sp>
        <p:nvSpPr>
          <p:cNvPr id="8" name="AutoShape 2">
            <a:extLst>
              <a:ext uri="{FF2B5EF4-FFF2-40B4-BE49-F238E27FC236}">
                <a16:creationId xmlns:a16="http://schemas.microsoft.com/office/drawing/2014/main" id="{B98DB6BE-C696-4FF4-704E-BD3D2D76605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a:extLst>
              <a:ext uri="{FF2B5EF4-FFF2-40B4-BE49-F238E27FC236}">
                <a16:creationId xmlns:a16="http://schemas.microsoft.com/office/drawing/2014/main" id="{B4303210-1DFA-7C40-03B3-4B0F706420EE}"/>
              </a:ext>
            </a:extLst>
          </p:cNvPr>
          <p:cNvPicPr>
            <a:picLocks noChangeAspect="1"/>
          </p:cNvPicPr>
          <p:nvPr/>
        </p:nvPicPr>
        <p:blipFill>
          <a:blip r:embed="rId3"/>
          <a:stretch>
            <a:fillRect/>
          </a:stretch>
        </p:blipFill>
        <p:spPr>
          <a:xfrm>
            <a:off x="747426" y="1676400"/>
            <a:ext cx="3562550" cy="2373219"/>
          </a:xfrm>
          <a:prstGeom prst="rect">
            <a:avLst/>
          </a:prstGeom>
        </p:spPr>
      </p:pic>
    </p:spTree>
    <p:extLst>
      <p:ext uri="{BB962C8B-B14F-4D97-AF65-F5344CB8AC3E}">
        <p14:creationId xmlns:p14="http://schemas.microsoft.com/office/powerpoint/2010/main" val="8376335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337D5A96-EB28-0ED0-63AF-86A71DB38B93}"/>
              </a:ext>
            </a:extLst>
          </p:cNvPr>
          <p:cNvSpPr>
            <a:spLocks noGrp="1"/>
          </p:cNvSpPr>
          <p:nvPr>
            <p:ph type="title"/>
          </p:nvPr>
        </p:nvSpPr>
        <p:spPr>
          <a:xfrm>
            <a:off x="1186218" y="356737"/>
            <a:ext cx="7772400" cy="635000"/>
          </a:xfrm>
        </p:spPr>
        <p:txBody>
          <a:bodyPr/>
          <a:lstStyle/>
          <a:p>
            <a:r>
              <a:rPr lang="en-US" altLang="en-US" dirty="0">
                <a:ea typeface="ＭＳ Ｐゴシック" panose="020B0600070205080204" pitchFamily="34" charset="-128"/>
                <a:cs typeface="Arial" panose="020B0604020202020204" pitchFamily="34" charset="0"/>
              </a:rPr>
              <a:t>Solar Photovoltaic (PV)</a:t>
            </a:r>
          </a:p>
        </p:txBody>
      </p:sp>
      <p:sp>
        <p:nvSpPr>
          <p:cNvPr id="18435" name="Content Placeholder 2">
            <a:extLst>
              <a:ext uri="{FF2B5EF4-FFF2-40B4-BE49-F238E27FC236}">
                <a16:creationId xmlns:a16="http://schemas.microsoft.com/office/drawing/2014/main" id="{1DC758CE-F164-0572-BDE1-F20C4EDAF6A0}"/>
              </a:ext>
            </a:extLst>
          </p:cNvPr>
          <p:cNvSpPr>
            <a:spLocks noGrp="1"/>
          </p:cNvSpPr>
          <p:nvPr>
            <p:ph idx="1"/>
          </p:nvPr>
        </p:nvSpPr>
        <p:spPr>
          <a:xfrm>
            <a:off x="1219200" y="1066800"/>
            <a:ext cx="9220200" cy="5334000"/>
          </a:xfrm>
        </p:spPr>
        <p:txBody>
          <a:bodyPr/>
          <a:lstStyle/>
          <a:p>
            <a:pPr>
              <a:buFont typeface="Arial" charset="0"/>
              <a:buChar char="•"/>
              <a:defRPr/>
            </a:pPr>
            <a:r>
              <a:rPr lang="en-US" altLang="en-US" sz="1800" dirty="0">
                <a:cs typeface="Arial" charset="0"/>
              </a:rPr>
              <a:t>Use sunlight to make electric power</a:t>
            </a:r>
          </a:p>
          <a:p>
            <a:pPr>
              <a:buFont typeface="Arial" charset="0"/>
              <a:buChar char="•"/>
              <a:defRPr/>
            </a:pPr>
            <a:r>
              <a:rPr lang="en-US" altLang="en-US" sz="1800" dirty="0">
                <a:cs typeface="Arial" charset="0"/>
              </a:rPr>
              <a:t>Typical system components:</a:t>
            </a:r>
          </a:p>
          <a:p>
            <a:pPr lvl="1">
              <a:buFont typeface="Arial" charset="0"/>
              <a:buChar char="–"/>
              <a:defRPr/>
            </a:pPr>
            <a:r>
              <a:rPr lang="en-US" altLang="en-US" sz="1800" dirty="0">
                <a:cs typeface="Arial" charset="0"/>
              </a:rPr>
              <a:t>Solar panels (modules)</a:t>
            </a:r>
          </a:p>
          <a:p>
            <a:pPr lvl="1">
              <a:buFont typeface="Arial" charset="0"/>
              <a:buChar char="–"/>
              <a:defRPr/>
            </a:pPr>
            <a:r>
              <a:rPr lang="en-US" altLang="en-US" sz="1800" dirty="0">
                <a:cs typeface="Arial" charset="0"/>
              </a:rPr>
              <a:t>Racks, wiring, </a:t>
            </a:r>
          </a:p>
          <a:p>
            <a:pPr lvl="1">
              <a:buFont typeface="Arial" charset="0"/>
              <a:buChar char="–"/>
              <a:defRPr/>
            </a:pPr>
            <a:r>
              <a:rPr lang="en-US" altLang="en-US" sz="1800" dirty="0">
                <a:cs typeface="Arial" charset="0"/>
              </a:rPr>
              <a:t>Inverter (DC to AC power)</a:t>
            </a:r>
          </a:p>
          <a:p>
            <a:pPr>
              <a:buFont typeface="Arial" charset="0"/>
              <a:buChar char="•"/>
              <a:defRPr/>
            </a:pPr>
            <a:r>
              <a:rPr lang="en-US" altLang="en-US" sz="1800" dirty="0">
                <a:cs typeface="Arial" charset="0"/>
              </a:rPr>
              <a:t>Grid tied system(s):</a:t>
            </a:r>
          </a:p>
          <a:p>
            <a:pPr marL="0" lvl="1" indent="0">
              <a:buNone/>
              <a:defRPr/>
            </a:pPr>
            <a:r>
              <a:rPr lang="en-US" altLang="en-US" sz="1800" dirty="0">
                <a:cs typeface="Arial" charset="0"/>
              </a:rPr>
              <a:t>	DO NOT Provide back up power</a:t>
            </a:r>
          </a:p>
          <a:p>
            <a:pPr>
              <a:buFont typeface="Arial" charset="0"/>
              <a:buChar char="•"/>
              <a:defRPr/>
            </a:pPr>
            <a:r>
              <a:rPr lang="en-US" altLang="en-US" sz="1800" dirty="0">
                <a:cs typeface="Arial" charset="0"/>
              </a:rPr>
              <a:t>System Considerations:</a:t>
            </a:r>
          </a:p>
          <a:p>
            <a:pPr lvl="1">
              <a:buFont typeface="Arial" charset="0"/>
              <a:buChar char="–"/>
              <a:defRPr/>
            </a:pPr>
            <a:r>
              <a:rPr lang="en-US" altLang="en-US" sz="1800" dirty="0">
                <a:cs typeface="Arial" charset="0"/>
              </a:rPr>
              <a:t>Shading, orientation</a:t>
            </a:r>
          </a:p>
          <a:p>
            <a:pPr lvl="1">
              <a:buFont typeface="Arial" charset="0"/>
              <a:buChar char="–"/>
              <a:defRPr/>
            </a:pPr>
            <a:r>
              <a:rPr lang="en-US" altLang="en-US" sz="1800" dirty="0">
                <a:cs typeface="Arial" charset="0"/>
              </a:rPr>
              <a:t>Annual electric load</a:t>
            </a:r>
          </a:p>
          <a:p>
            <a:pPr lvl="1">
              <a:buFont typeface="Arial" charset="0"/>
              <a:buChar char="–"/>
              <a:defRPr/>
            </a:pPr>
            <a:r>
              <a:rPr lang="en-US" altLang="en-US" sz="1800" dirty="0">
                <a:cs typeface="Arial" charset="0"/>
              </a:rPr>
              <a:t>Size to meet </a:t>
            </a:r>
            <a:r>
              <a:rPr lang="en-US" altLang="en-US" sz="1800" u="sng" dirty="0">
                <a:cs typeface="Arial" charset="0"/>
              </a:rPr>
              <a:t>&lt;</a:t>
            </a:r>
            <a:r>
              <a:rPr lang="en-US" altLang="en-US" sz="1800" dirty="0">
                <a:cs typeface="Arial" charset="0"/>
              </a:rPr>
              <a:t>100% of load</a:t>
            </a:r>
          </a:p>
          <a:p>
            <a:pPr lvl="1">
              <a:buFont typeface="Arial" charset="0"/>
              <a:buChar char="–"/>
              <a:defRPr/>
            </a:pPr>
            <a:r>
              <a:rPr lang="en-US" altLang="en-US" sz="1800" dirty="0">
                <a:cs typeface="Arial" charset="0"/>
              </a:rPr>
              <a:t>Listed on CEC website</a:t>
            </a:r>
          </a:p>
          <a:p>
            <a:pPr lvl="1">
              <a:buFont typeface="Arial" charset="0"/>
              <a:buChar char="–"/>
              <a:defRPr/>
            </a:pPr>
            <a:endParaRPr lang="en-US" altLang="en-US" dirty="0">
              <a:ea typeface="+mn-ea"/>
            </a:endParaRPr>
          </a:p>
          <a:p>
            <a:pPr>
              <a:buFont typeface="Arial" charset="0"/>
              <a:buChar char="•"/>
              <a:defRPr/>
            </a:pPr>
            <a:endParaRPr lang="en-US" altLang="en-US" dirty="0">
              <a:ea typeface="+mn-ea"/>
            </a:endParaRPr>
          </a:p>
        </p:txBody>
      </p:sp>
      <p:pic>
        <p:nvPicPr>
          <p:cNvPr id="27652" name="Content Placeholder 3" descr="diagram-pv-system.gif">
            <a:extLst>
              <a:ext uri="{FF2B5EF4-FFF2-40B4-BE49-F238E27FC236}">
                <a16:creationId xmlns:a16="http://schemas.microsoft.com/office/drawing/2014/main" id="{F2A2C0EA-8687-1CA0-ACFE-6F877BF622E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84914" y="1600200"/>
            <a:ext cx="428307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078DBF05-0EA2-6CB3-0A4E-E1EF979C6B50}"/>
              </a:ext>
            </a:extLst>
          </p:cNvPr>
          <p:cNvSpPr>
            <a:spLocks noGrp="1"/>
          </p:cNvSpPr>
          <p:nvPr>
            <p:ph type="title"/>
          </p:nvPr>
        </p:nvSpPr>
        <p:spPr>
          <a:xfrm>
            <a:off x="838200" y="762000"/>
            <a:ext cx="8915400" cy="304800"/>
          </a:xfrm>
        </p:spPr>
        <p:txBody>
          <a:bodyPr/>
          <a:lstStyle/>
          <a:p>
            <a:pPr eaLnBrk="1" hangingPunct="1"/>
            <a:r>
              <a:rPr lang="en-US" altLang="en-US" dirty="0">
                <a:ea typeface="ＭＳ Ｐゴシック" panose="020B0600070205080204" pitchFamily="34" charset="-128"/>
                <a:cs typeface="Arial" panose="020B0604020202020204" pitchFamily="34" charset="0"/>
              </a:rPr>
              <a:t>Siting Solar Systems</a:t>
            </a:r>
          </a:p>
        </p:txBody>
      </p:sp>
      <p:sp>
        <p:nvSpPr>
          <p:cNvPr id="28675" name="Content Placeholder 2">
            <a:extLst>
              <a:ext uri="{FF2B5EF4-FFF2-40B4-BE49-F238E27FC236}">
                <a16:creationId xmlns:a16="http://schemas.microsoft.com/office/drawing/2014/main" id="{E1FFE9AC-A89A-5A4E-9D07-CAE03D4FFFF8}"/>
              </a:ext>
            </a:extLst>
          </p:cNvPr>
          <p:cNvSpPr>
            <a:spLocks noGrp="1"/>
          </p:cNvSpPr>
          <p:nvPr>
            <p:ph idx="1"/>
          </p:nvPr>
        </p:nvSpPr>
        <p:spPr>
          <a:xfrm>
            <a:off x="838200" y="1524000"/>
            <a:ext cx="8915400" cy="3657600"/>
          </a:xfrm>
        </p:spPr>
        <p:txBody>
          <a:bodyPr/>
          <a:lstStyle/>
          <a:p>
            <a:pPr eaLnBrk="1" hangingPunct="1"/>
            <a:r>
              <a:rPr lang="en-US" altLang="en-US" dirty="0">
                <a:ea typeface="ＭＳ Ｐゴシック" panose="020B0600070205080204" pitchFamily="34" charset="-128"/>
              </a:rPr>
              <a:t>A good site for solar:</a:t>
            </a:r>
          </a:p>
          <a:p>
            <a:pPr lvl="1" eaLnBrk="1" hangingPunct="1"/>
            <a:r>
              <a:rPr lang="en-US" altLang="en-US" sz="2000" dirty="0">
                <a:ea typeface="ＭＳ Ｐゴシック" panose="020B0600070205080204" pitchFamily="34" charset="-128"/>
              </a:rPr>
              <a:t>Sunlight:  Full sun from 9 a.m. to 3 p.m.</a:t>
            </a:r>
          </a:p>
          <a:p>
            <a:pPr lvl="1" eaLnBrk="1" hangingPunct="1"/>
            <a:r>
              <a:rPr lang="en-US" altLang="en-US" sz="2000" dirty="0">
                <a:ea typeface="ＭＳ Ｐゴシック" panose="020B0600070205080204" pitchFamily="34" charset="-128"/>
              </a:rPr>
              <a:t>No shading:  even deciduous trees can block 40%-60% of sunlight</a:t>
            </a:r>
          </a:p>
          <a:p>
            <a:pPr lvl="1" eaLnBrk="1" hangingPunct="1"/>
            <a:r>
              <a:rPr lang="en-US" altLang="en-US" sz="2000" dirty="0">
                <a:ea typeface="ＭＳ Ｐゴシック" panose="020B0600070205080204" pitchFamily="34" charset="-128"/>
              </a:rPr>
              <a:t>Azimuth:  Facing due south, ± 30° </a:t>
            </a:r>
          </a:p>
          <a:p>
            <a:pPr lvl="1" eaLnBrk="1" hangingPunct="1"/>
            <a:r>
              <a:rPr lang="en-US" altLang="en-US" sz="2000" dirty="0">
                <a:ea typeface="ＭＳ Ｐゴシック" panose="020B0600070205080204" pitchFamily="34" charset="-128"/>
              </a:rPr>
              <a:t>Tilt:  </a:t>
            </a:r>
          </a:p>
          <a:p>
            <a:pPr lvl="2"/>
            <a:r>
              <a:rPr lang="en-US" altLang="en-US" sz="1800" dirty="0">
                <a:ea typeface="ＭＳ Ｐゴシック" panose="020B0600070205080204" pitchFamily="34" charset="-128"/>
              </a:rPr>
              <a:t>For PV – Latitude, adjusted for climate (in CT, 35°)</a:t>
            </a:r>
          </a:p>
          <a:p>
            <a:pPr lvl="2"/>
            <a:r>
              <a:rPr lang="en-US" altLang="en-US" sz="1800" dirty="0">
                <a:ea typeface="ＭＳ Ｐゴシック" panose="020B0600070205080204" pitchFamily="34" charset="-128"/>
              </a:rPr>
              <a:t>For solar hot water - 0.9 x Latitude + 30° (for seasonal  balance – in CT, 68°)</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275F175B-0E04-C20F-EA4C-2F60CC14EDC7}"/>
              </a:ext>
            </a:extLst>
          </p:cNvPr>
          <p:cNvSpPr>
            <a:spLocks noGrp="1" noChangeArrowheads="1"/>
          </p:cNvSpPr>
          <p:nvPr>
            <p:ph type="title"/>
          </p:nvPr>
        </p:nvSpPr>
        <p:spPr>
          <a:xfrm>
            <a:off x="914400" y="381000"/>
            <a:ext cx="9448800" cy="838200"/>
          </a:xfrm>
        </p:spPr>
        <p:txBody>
          <a:bodyPr/>
          <a:lstStyle/>
          <a:p>
            <a:r>
              <a:rPr lang="en-US" altLang="en-US" dirty="0">
                <a:ea typeface="ＭＳ Ｐゴシック" panose="020B0600070205080204" pitchFamily="34" charset="-128"/>
                <a:cs typeface="Arial" panose="020B0604020202020204" pitchFamily="34" charset="0"/>
              </a:rPr>
              <a:t>Typical Solar Installation</a:t>
            </a:r>
            <a:br>
              <a:rPr lang="en-US" altLang="en-US" sz="4000" dirty="0">
                <a:ea typeface="ＭＳ Ｐゴシック" panose="020B0600070205080204" pitchFamily="34" charset="-128"/>
                <a:cs typeface="Arial" panose="020B0604020202020204" pitchFamily="34" charset="0"/>
              </a:rPr>
            </a:br>
            <a:r>
              <a:rPr lang="en-US" altLang="en-US" sz="3600" dirty="0">
                <a:ea typeface="ＭＳ Ｐゴシック" panose="020B0600070205080204" pitchFamily="34" charset="-128"/>
                <a:cs typeface="Arial" panose="020B0604020202020204" pitchFamily="34" charset="0"/>
              </a:rPr>
              <a:t>              </a:t>
            </a:r>
          </a:p>
        </p:txBody>
      </p:sp>
      <p:sp>
        <p:nvSpPr>
          <p:cNvPr id="30723" name="Text Box 3">
            <a:extLst>
              <a:ext uri="{FF2B5EF4-FFF2-40B4-BE49-F238E27FC236}">
                <a16:creationId xmlns:a16="http://schemas.microsoft.com/office/drawing/2014/main" id="{F5BB6A07-6FAF-CE5F-5C01-938F3951AE0E}"/>
              </a:ext>
            </a:extLst>
          </p:cNvPr>
          <p:cNvSpPr txBox="1">
            <a:spLocks noChangeArrowheads="1"/>
          </p:cNvSpPr>
          <p:nvPr/>
        </p:nvSpPr>
        <p:spPr bwMode="auto">
          <a:xfrm>
            <a:off x="9410700" y="2057401"/>
            <a:ext cx="2514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en-US" altLang="en-US" sz="1800" b="1">
                <a:solidFill>
                  <a:schemeClr val="bg1"/>
                </a:solidFill>
              </a:rPr>
              <a:t>16 kw</a:t>
            </a:r>
          </a:p>
        </p:txBody>
      </p:sp>
      <p:sp>
        <p:nvSpPr>
          <p:cNvPr id="30724" name="TextBox 5">
            <a:extLst>
              <a:ext uri="{FF2B5EF4-FFF2-40B4-BE49-F238E27FC236}">
                <a16:creationId xmlns:a16="http://schemas.microsoft.com/office/drawing/2014/main" id="{328339EC-67B7-F385-19C7-2FE05FA6A700}"/>
              </a:ext>
            </a:extLst>
          </p:cNvPr>
          <p:cNvSpPr txBox="1">
            <a:spLocks noChangeArrowheads="1"/>
          </p:cNvSpPr>
          <p:nvPr/>
        </p:nvSpPr>
        <p:spPr bwMode="auto">
          <a:xfrm>
            <a:off x="6400800" y="2133601"/>
            <a:ext cx="2514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800">
                <a:solidFill>
                  <a:schemeClr val="bg1"/>
                </a:solidFill>
              </a:rPr>
              <a:t>Solar Photovoltaic Panels</a:t>
            </a:r>
          </a:p>
        </p:txBody>
      </p:sp>
      <p:cxnSp>
        <p:nvCxnSpPr>
          <p:cNvPr id="30725" name="Straight Arrow Connector 9">
            <a:extLst>
              <a:ext uri="{FF2B5EF4-FFF2-40B4-BE49-F238E27FC236}">
                <a16:creationId xmlns:a16="http://schemas.microsoft.com/office/drawing/2014/main" id="{38A74A59-F44B-A724-CEAF-5C12D851056D}"/>
              </a:ext>
            </a:extLst>
          </p:cNvPr>
          <p:cNvCxnSpPr>
            <a:cxnSpLocks noChangeShapeType="1"/>
          </p:cNvCxnSpPr>
          <p:nvPr/>
        </p:nvCxnSpPr>
        <p:spPr bwMode="auto">
          <a:xfrm rot="10800000" flipV="1">
            <a:off x="7086600" y="2514600"/>
            <a:ext cx="533400" cy="457200"/>
          </a:xfrm>
          <a:prstGeom prst="straightConnector1">
            <a:avLst/>
          </a:prstGeom>
          <a:noFill/>
          <a:ln w="9525">
            <a:solidFill>
              <a:schemeClr val="bg1"/>
            </a:solidFill>
            <a:round/>
            <a:headEnd/>
            <a:tailEnd type="arrow" w="med" len="med"/>
          </a:ln>
          <a:extLst>
            <a:ext uri="{909E8E84-426E-40DD-AFC4-6F175D3DCCD1}">
              <a14:hiddenFill xmlns:a14="http://schemas.microsoft.com/office/drawing/2010/main">
                <a:noFill/>
              </a14:hiddenFill>
            </a:ext>
          </a:extLst>
        </p:spPr>
      </p:cxnSp>
      <p:pic>
        <p:nvPicPr>
          <p:cNvPr id="30726" name="Picture 9" descr="C:\Users\John Calhoun\Pictures\CT Ramirez\IMG_6433.JPG">
            <a:extLst>
              <a:ext uri="{FF2B5EF4-FFF2-40B4-BE49-F238E27FC236}">
                <a16:creationId xmlns:a16="http://schemas.microsoft.com/office/drawing/2014/main" id="{64BE8DFA-C0DB-EBDE-D096-DB89EEDDC5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1536700"/>
            <a:ext cx="2743200" cy="227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7" name="Picture 10">
            <a:extLst>
              <a:ext uri="{FF2B5EF4-FFF2-40B4-BE49-F238E27FC236}">
                <a16:creationId xmlns:a16="http://schemas.microsoft.com/office/drawing/2014/main" id="{2E20E26A-D672-BD18-EB87-E03C042871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77200" y="3832225"/>
            <a:ext cx="2247900" cy="2268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28" name="Picture 11">
            <a:extLst>
              <a:ext uri="{FF2B5EF4-FFF2-40B4-BE49-F238E27FC236}">
                <a16:creationId xmlns:a16="http://schemas.microsoft.com/office/drawing/2014/main" id="{93749DE8-9230-9222-C5BF-060479DCDAD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3200" y="1212850"/>
            <a:ext cx="2757488" cy="206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29" name="Picture 12">
            <a:extLst>
              <a:ext uri="{FF2B5EF4-FFF2-40B4-BE49-F238E27FC236}">
                <a16:creationId xmlns:a16="http://schemas.microsoft.com/office/drawing/2014/main" id="{C569BDCF-EA73-539F-91DB-0ED55209A6E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95851" y="3810000"/>
            <a:ext cx="2822575" cy="211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30" name="Rectangle 6">
            <a:extLst>
              <a:ext uri="{FF2B5EF4-FFF2-40B4-BE49-F238E27FC236}">
                <a16:creationId xmlns:a16="http://schemas.microsoft.com/office/drawing/2014/main" id="{E4330542-304F-106F-DC9E-9ECB0D98FFC2}"/>
              </a:ext>
            </a:extLst>
          </p:cNvPr>
          <p:cNvSpPr>
            <a:spLocks noGrp="1" noChangeArrowheads="1"/>
          </p:cNvSpPr>
          <p:nvPr>
            <p:ph idx="1"/>
          </p:nvPr>
        </p:nvSpPr>
        <p:spPr bwMode="black">
          <a:xfrm>
            <a:off x="3698875" y="1212850"/>
            <a:ext cx="3886200" cy="457200"/>
          </a:xfrm>
        </p:spPr>
        <p:txBody>
          <a:bodyPr/>
          <a:lstStyle/>
          <a:p>
            <a:pPr>
              <a:lnSpc>
                <a:spcPct val="90000"/>
              </a:lnSpc>
              <a:spcAft>
                <a:spcPct val="10000"/>
              </a:spcAft>
              <a:buClr>
                <a:srgbClr val="FFCC00"/>
              </a:buClr>
              <a:buSzPct val="95000"/>
              <a:buFont typeface="Wingdings" panose="05000000000000000000" pitchFamily="2" charset="2"/>
              <a:buNone/>
            </a:pPr>
            <a:r>
              <a:rPr lang="en-US" altLang="en-US" sz="2000">
                <a:solidFill>
                  <a:srgbClr val="FF9900"/>
                </a:solidFill>
                <a:latin typeface="Verdana" panose="020B0604030504040204" pitchFamily="34" charset="0"/>
                <a:ea typeface="ＭＳ Ｐゴシック" panose="020B0600070205080204" pitchFamily="34" charset="-128"/>
              </a:rPr>
              <a:t>Crystalline PV Panels</a:t>
            </a:r>
          </a:p>
        </p:txBody>
      </p:sp>
      <p:sp>
        <p:nvSpPr>
          <p:cNvPr id="30731" name="Rectangle 6">
            <a:extLst>
              <a:ext uri="{FF2B5EF4-FFF2-40B4-BE49-F238E27FC236}">
                <a16:creationId xmlns:a16="http://schemas.microsoft.com/office/drawing/2014/main" id="{8E5E5A86-0736-A7DF-3EB7-676327F7D119}"/>
              </a:ext>
            </a:extLst>
          </p:cNvPr>
          <p:cNvSpPr txBox="1">
            <a:spLocks noChangeArrowheads="1"/>
          </p:cNvSpPr>
          <p:nvPr/>
        </p:nvSpPr>
        <p:spPr bwMode="black">
          <a:xfrm>
            <a:off x="1524000" y="4508500"/>
            <a:ext cx="3886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a:lnSpc>
                <a:spcPct val="90000"/>
              </a:lnSpc>
              <a:spcAft>
                <a:spcPct val="10000"/>
              </a:spcAft>
              <a:buClr>
                <a:srgbClr val="FFCC00"/>
              </a:buClr>
              <a:buSzPct val="95000"/>
              <a:buFont typeface="Wingdings" panose="05000000000000000000" pitchFamily="2" charset="2"/>
              <a:buNone/>
            </a:pPr>
            <a:r>
              <a:rPr lang="en-US" altLang="en-US" sz="2000">
                <a:solidFill>
                  <a:srgbClr val="FF9900"/>
                </a:solidFill>
                <a:latin typeface="Verdana" panose="020B0604030504040204" pitchFamily="34" charset="0"/>
              </a:rPr>
              <a:t>Meter and Disconnects</a:t>
            </a:r>
          </a:p>
        </p:txBody>
      </p:sp>
      <p:sp>
        <p:nvSpPr>
          <p:cNvPr id="30732" name="Rectangle 6">
            <a:extLst>
              <a:ext uri="{FF2B5EF4-FFF2-40B4-BE49-F238E27FC236}">
                <a16:creationId xmlns:a16="http://schemas.microsoft.com/office/drawing/2014/main" id="{DD912EAA-BA72-0D23-A4B5-AE20EF995C09}"/>
              </a:ext>
            </a:extLst>
          </p:cNvPr>
          <p:cNvSpPr txBox="1">
            <a:spLocks noChangeArrowheads="1"/>
          </p:cNvSpPr>
          <p:nvPr/>
        </p:nvSpPr>
        <p:spPr bwMode="black">
          <a:xfrm>
            <a:off x="7907338" y="3400425"/>
            <a:ext cx="27606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a:lnSpc>
                <a:spcPct val="90000"/>
              </a:lnSpc>
              <a:spcAft>
                <a:spcPct val="10000"/>
              </a:spcAft>
              <a:buClr>
                <a:srgbClr val="FFCC00"/>
              </a:buClr>
              <a:buSzPct val="95000"/>
              <a:buFont typeface="Wingdings" panose="05000000000000000000" pitchFamily="2" charset="2"/>
              <a:buNone/>
            </a:pPr>
            <a:r>
              <a:rPr lang="en-US" altLang="en-US" sz="2000">
                <a:solidFill>
                  <a:srgbClr val="FF9900"/>
                </a:solidFill>
                <a:latin typeface="Verdana" panose="020B0604030504040204" pitchFamily="34" charset="0"/>
              </a:rPr>
              <a:t>Shading Analysis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Three types of residential inverters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36173" y="1447801"/>
            <a:ext cx="3321627" cy="2491221"/>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6173" y="3917558"/>
            <a:ext cx="3321627" cy="2502292"/>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19800" y="1410855"/>
            <a:ext cx="3657600" cy="4876800"/>
          </a:xfrm>
          <a:prstGeom prst="rect">
            <a:avLst/>
          </a:prstGeom>
        </p:spPr>
      </p:pic>
      <p:sp>
        <p:nvSpPr>
          <p:cNvPr id="3" name="TextBox 2"/>
          <p:cNvSpPr txBox="1"/>
          <p:nvPr/>
        </p:nvSpPr>
        <p:spPr>
          <a:xfrm>
            <a:off x="6477000" y="2324078"/>
            <a:ext cx="2362200" cy="369332"/>
          </a:xfrm>
          <a:prstGeom prst="rect">
            <a:avLst/>
          </a:prstGeom>
          <a:solidFill>
            <a:schemeClr val="bg1"/>
          </a:solidFill>
        </p:spPr>
        <p:txBody>
          <a:bodyPr wrap="square" rtlCol="0">
            <a:spAutoFit/>
          </a:bodyPr>
          <a:lstStyle/>
          <a:p>
            <a:r>
              <a:rPr lang="en-US" dirty="0"/>
              <a:t>String Inverter</a:t>
            </a:r>
          </a:p>
        </p:txBody>
      </p:sp>
      <p:sp>
        <p:nvSpPr>
          <p:cNvPr id="8" name="TextBox 7"/>
          <p:cNvSpPr txBox="1"/>
          <p:nvPr/>
        </p:nvSpPr>
        <p:spPr>
          <a:xfrm>
            <a:off x="2209800" y="3339253"/>
            <a:ext cx="2362200" cy="369332"/>
          </a:xfrm>
          <a:prstGeom prst="rect">
            <a:avLst/>
          </a:prstGeom>
          <a:solidFill>
            <a:schemeClr val="bg1"/>
          </a:solidFill>
        </p:spPr>
        <p:txBody>
          <a:bodyPr wrap="square" rtlCol="0">
            <a:spAutoFit/>
          </a:bodyPr>
          <a:lstStyle/>
          <a:p>
            <a:r>
              <a:rPr lang="en-US" dirty="0"/>
              <a:t>Micro Inverter</a:t>
            </a:r>
          </a:p>
        </p:txBody>
      </p:sp>
      <p:sp>
        <p:nvSpPr>
          <p:cNvPr id="9" name="TextBox 8"/>
          <p:cNvSpPr txBox="1"/>
          <p:nvPr/>
        </p:nvSpPr>
        <p:spPr>
          <a:xfrm>
            <a:off x="2895599" y="5215897"/>
            <a:ext cx="2362200" cy="646331"/>
          </a:xfrm>
          <a:prstGeom prst="rect">
            <a:avLst/>
          </a:prstGeom>
          <a:solidFill>
            <a:schemeClr val="bg1"/>
          </a:solidFill>
        </p:spPr>
        <p:txBody>
          <a:bodyPr wrap="square" rtlCol="0">
            <a:spAutoFit/>
          </a:bodyPr>
          <a:lstStyle/>
          <a:p>
            <a:r>
              <a:rPr lang="en-US" dirty="0"/>
              <a:t>Optimizer type Inverter</a:t>
            </a:r>
          </a:p>
        </p:txBody>
      </p:sp>
    </p:spTree>
    <p:extLst>
      <p:ext uri="{BB962C8B-B14F-4D97-AF65-F5344CB8AC3E}">
        <p14:creationId xmlns:p14="http://schemas.microsoft.com/office/powerpoint/2010/main" val="34117654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4B43ED70-BFB9-8861-378B-1073685279F4}"/>
              </a:ext>
            </a:extLst>
          </p:cNvPr>
          <p:cNvSpPr>
            <a:spLocks noGrp="1" noChangeArrowheads="1"/>
          </p:cNvSpPr>
          <p:nvPr>
            <p:ph type="title"/>
          </p:nvPr>
        </p:nvSpPr>
        <p:spPr>
          <a:xfrm>
            <a:off x="4810836" y="491783"/>
            <a:ext cx="5181600" cy="838200"/>
          </a:xfrm>
        </p:spPr>
        <p:txBody>
          <a:bodyPr/>
          <a:lstStyle/>
          <a:p>
            <a:pPr>
              <a:lnSpc>
                <a:spcPct val="115000"/>
              </a:lnSpc>
            </a:pPr>
            <a:r>
              <a:rPr lang="en-US" altLang="en-US" dirty="0">
                <a:ea typeface="ＭＳ Ｐゴシック" panose="020B0600070205080204" pitchFamily="34" charset="-128"/>
                <a:cs typeface="Arial" panose="020B0604020202020204" pitchFamily="34" charset="0"/>
              </a:rPr>
              <a:t>Background - PV</a:t>
            </a:r>
            <a:br>
              <a:rPr lang="en-US" altLang="en-US" dirty="0">
                <a:ea typeface="ＭＳ Ｐゴシック" panose="020B0600070205080204" pitchFamily="34" charset="-128"/>
              </a:rPr>
            </a:br>
            <a:r>
              <a:rPr lang="en-US" altLang="en-US" sz="1000" i="1" dirty="0">
                <a:ea typeface="ＭＳ Ｐゴシック" panose="020B0600070205080204" pitchFamily="34" charset="-128"/>
              </a:rPr>
              <a:t> </a:t>
            </a:r>
          </a:p>
        </p:txBody>
      </p:sp>
      <p:pic>
        <p:nvPicPr>
          <p:cNvPr id="34819" name="Picture 3" descr="5Dempsey-install-pics-042">
            <a:extLst>
              <a:ext uri="{FF2B5EF4-FFF2-40B4-BE49-F238E27FC236}">
                <a16:creationId xmlns:a16="http://schemas.microsoft.com/office/drawing/2014/main" id="{9DBAD989-4A81-4671-D92C-5F3084B153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2426" y="997744"/>
            <a:ext cx="2720974" cy="2040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0" name="Picture 4" descr="BJ's Willimantic">
            <a:extLst>
              <a:ext uri="{FF2B5EF4-FFF2-40B4-BE49-F238E27FC236}">
                <a16:creationId xmlns:a16="http://schemas.microsoft.com/office/drawing/2014/main" id="{8B71210F-767E-4C01-C34F-34835D04E81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1295400"/>
            <a:ext cx="32004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1" name="Text Box 7">
            <a:extLst>
              <a:ext uri="{FF2B5EF4-FFF2-40B4-BE49-F238E27FC236}">
                <a16:creationId xmlns:a16="http://schemas.microsoft.com/office/drawing/2014/main" id="{43FB9ECB-BAA3-2371-A0B7-EB4E629407BD}"/>
              </a:ext>
            </a:extLst>
          </p:cNvPr>
          <p:cNvSpPr txBox="1">
            <a:spLocks noChangeArrowheads="1"/>
          </p:cNvSpPr>
          <p:nvPr/>
        </p:nvSpPr>
        <p:spPr bwMode="auto">
          <a:xfrm>
            <a:off x="4495800" y="1609726"/>
            <a:ext cx="1447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50000"/>
              </a:spcBef>
              <a:buFontTx/>
              <a:buNone/>
            </a:pPr>
            <a:r>
              <a:rPr lang="en-US" altLang="en-US" sz="1200" b="1"/>
              <a:t>Home –Roof-mount, slanted</a:t>
            </a:r>
          </a:p>
        </p:txBody>
      </p:sp>
      <p:sp>
        <p:nvSpPr>
          <p:cNvPr id="34822" name="Line 8">
            <a:extLst>
              <a:ext uri="{FF2B5EF4-FFF2-40B4-BE49-F238E27FC236}">
                <a16:creationId xmlns:a16="http://schemas.microsoft.com/office/drawing/2014/main" id="{E801E056-1A33-B2EA-791D-DC4E11E90E6A}"/>
              </a:ext>
            </a:extLst>
          </p:cNvPr>
          <p:cNvSpPr>
            <a:spLocks noChangeShapeType="1"/>
          </p:cNvSpPr>
          <p:nvPr/>
        </p:nvSpPr>
        <p:spPr bwMode="auto">
          <a:xfrm flipH="1">
            <a:off x="4343400" y="1752600"/>
            <a:ext cx="152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23" name="Text Box 9">
            <a:extLst>
              <a:ext uri="{FF2B5EF4-FFF2-40B4-BE49-F238E27FC236}">
                <a16:creationId xmlns:a16="http://schemas.microsoft.com/office/drawing/2014/main" id="{08311C3D-E0BC-6BCF-23AB-895EAAC5AE91}"/>
              </a:ext>
            </a:extLst>
          </p:cNvPr>
          <p:cNvSpPr txBox="1">
            <a:spLocks noChangeArrowheads="1"/>
          </p:cNvSpPr>
          <p:nvPr/>
        </p:nvSpPr>
        <p:spPr bwMode="auto">
          <a:xfrm>
            <a:off x="4724400" y="2438400"/>
            <a:ext cx="16002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50000"/>
              </a:spcBef>
              <a:buFontTx/>
              <a:buNone/>
            </a:pPr>
            <a:r>
              <a:rPr lang="en-US" altLang="en-US" sz="1200" b="1"/>
              <a:t>Flat Roof – rack-mounted</a:t>
            </a:r>
          </a:p>
          <a:p>
            <a:pPr>
              <a:spcBef>
                <a:spcPct val="50000"/>
              </a:spcBef>
              <a:buFontTx/>
              <a:buNone/>
            </a:pPr>
            <a:endParaRPr lang="en-US" altLang="en-US" sz="1200" b="1"/>
          </a:p>
        </p:txBody>
      </p:sp>
      <p:sp>
        <p:nvSpPr>
          <p:cNvPr id="34824" name="Text Box 10">
            <a:extLst>
              <a:ext uri="{FF2B5EF4-FFF2-40B4-BE49-F238E27FC236}">
                <a16:creationId xmlns:a16="http://schemas.microsoft.com/office/drawing/2014/main" id="{7DEDE23C-361E-782E-E87E-6F2E5E894797}"/>
              </a:ext>
            </a:extLst>
          </p:cNvPr>
          <p:cNvSpPr txBox="1">
            <a:spLocks noChangeArrowheads="1"/>
          </p:cNvSpPr>
          <p:nvPr/>
        </p:nvSpPr>
        <p:spPr bwMode="auto">
          <a:xfrm>
            <a:off x="7581900" y="5943601"/>
            <a:ext cx="1600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50000"/>
              </a:spcBef>
              <a:buFontTx/>
              <a:buNone/>
            </a:pPr>
            <a:r>
              <a:rPr lang="en-US" altLang="en-US" sz="1200" b="1"/>
              <a:t>Ground - mounted</a:t>
            </a:r>
          </a:p>
        </p:txBody>
      </p:sp>
      <p:sp>
        <p:nvSpPr>
          <p:cNvPr id="34825" name="Text Box 11">
            <a:extLst>
              <a:ext uri="{FF2B5EF4-FFF2-40B4-BE49-F238E27FC236}">
                <a16:creationId xmlns:a16="http://schemas.microsoft.com/office/drawing/2014/main" id="{89E4C4C0-7D7F-DEA4-A551-5607ABA43665}"/>
              </a:ext>
            </a:extLst>
          </p:cNvPr>
          <p:cNvSpPr txBox="1">
            <a:spLocks noChangeArrowheads="1"/>
          </p:cNvSpPr>
          <p:nvPr/>
        </p:nvSpPr>
        <p:spPr bwMode="auto">
          <a:xfrm>
            <a:off x="1622426" y="3119438"/>
            <a:ext cx="355917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50000"/>
              </a:spcBef>
              <a:buFontTx/>
              <a:buNone/>
            </a:pPr>
            <a:r>
              <a:rPr lang="en-US" altLang="en-US" sz="1200" b="1" dirty="0"/>
              <a:t>Pole-mounted (tacking system, seasonal adj.)</a:t>
            </a:r>
          </a:p>
        </p:txBody>
      </p:sp>
      <p:sp>
        <p:nvSpPr>
          <p:cNvPr id="34826" name="Line 12">
            <a:extLst>
              <a:ext uri="{FF2B5EF4-FFF2-40B4-BE49-F238E27FC236}">
                <a16:creationId xmlns:a16="http://schemas.microsoft.com/office/drawing/2014/main" id="{85F5D0FB-7AB0-E3A5-04BB-12B4519FBBB0}"/>
              </a:ext>
            </a:extLst>
          </p:cNvPr>
          <p:cNvSpPr>
            <a:spLocks noChangeShapeType="1"/>
          </p:cNvSpPr>
          <p:nvPr/>
        </p:nvSpPr>
        <p:spPr bwMode="auto">
          <a:xfrm>
            <a:off x="6096000" y="2590800"/>
            <a:ext cx="381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34827" name="Picture 14" descr="Tyrone Farm Pole-mount PV Backside">
            <a:extLst>
              <a:ext uri="{FF2B5EF4-FFF2-40B4-BE49-F238E27FC236}">
                <a16:creationId xmlns:a16="http://schemas.microsoft.com/office/drawing/2014/main" id="{4F699EB0-A19B-15AF-FF68-8197D328A32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38299" y="3576638"/>
            <a:ext cx="4070349" cy="305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2" name="Picture 13">
            <a:extLst>
              <a:ext uri="{FF2B5EF4-FFF2-40B4-BE49-F238E27FC236}">
                <a16:creationId xmlns:a16="http://schemas.microsoft.com/office/drawing/2014/main" id="{2C0C01EF-3DEB-8CE0-574A-E5FF39403215}"/>
              </a:ext>
            </a:extLst>
          </p:cNvPr>
          <p:cNvPicPr>
            <a:picLocks noChangeAspect="1" noChangeArrowheads="1"/>
          </p:cNvPicPr>
          <p:nvPr/>
        </p:nvPicPr>
        <p:blipFill>
          <a:blip r:embed="rId6"/>
          <a:srcRect/>
          <a:stretch>
            <a:fillRect/>
          </a:stretch>
        </p:blipFill>
        <p:spPr bwMode="auto">
          <a:xfrm>
            <a:off x="7565231" y="4166832"/>
            <a:ext cx="3233737" cy="2419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Thinking of Going Solar?</a:t>
            </a:r>
          </a:p>
        </p:txBody>
      </p:sp>
      <p:sp>
        <p:nvSpPr>
          <p:cNvPr id="3" name="Content Placeholder 2"/>
          <p:cNvSpPr>
            <a:spLocks noGrp="1"/>
          </p:cNvSpPr>
          <p:nvPr>
            <p:ph idx="1"/>
          </p:nvPr>
        </p:nvSpPr>
        <p:spPr>
          <a:xfrm>
            <a:off x="747184" y="1476374"/>
            <a:ext cx="4129616" cy="4924425"/>
          </a:xfrm>
        </p:spPr>
        <p:txBody>
          <a:bodyPr/>
          <a:lstStyle/>
          <a:p>
            <a:pPr marL="1588" lvl="1" indent="0">
              <a:buNone/>
            </a:pPr>
            <a:r>
              <a:rPr lang="en-US" sz="2400" dirty="0"/>
              <a:t>1. Do your research</a:t>
            </a:r>
          </a:p>
          <a:p>
            <a:pPr lvl="2"/>
            <a:r>
              <a:rPr lang="en-US" sz="2400" dirty="0"/>
              <a:t>Technology</a:t>
            </a:r>
          </a:p>
          <a:p>
            <a:pPr lvl="2"/>
            <a:r>
              <a:rPr lang="en-US" sz="2400" dirty="0"/>
              <a:t>Financing</a:t>
            </a:r>
          </a:p>
          <a:p>
            <a:pPr marL="1588" lvl="1" indent="0">
              <a:buNone/>
            </a:pPr>
            <a:endParaRPr lang="en-US" sz="2400" dirty="0"/>
          </a:p>
          <a:p>
            <a:pPr marL="1588" lvl="1" indent="0">
              <a:buNone/>
            </a:pPr>
            <a:r>
              <a:rPr lang="en-US" sz="2400" dirty="0"/>
              <a:t>2. Find contractors</a:t>
            </a:r>
          </a:p>
          <a:p>
            <a:pPr marL="1588" lvl="1" indent="0">
              <a:buNone/>
            </a:pPr>
            <a:endParaRPr lang="en-US" sz="2400" dirty="0"/>
          </a:p>
          <a:p>
            <a:pPr marL="1588" lvl="1" indent="0">
              <a:buNone/>
            </a:pPr>
            <a:r>
              <a:rPr lang="en-US" sz="2400" dirty="0"/>
              <a:t>3. Compare quotes</a:t>
            </a:r>
          </a:p>
          <a:p>
            <a:pPr lvl="2"/>
            <a:r>
              <a:rPr lang="en-US" sz="2400" dirty="0"/>
              <a:t>Take your time</a:t>
            </a:r>
          </a:p>
          <a:p>
            <a:pPr lvl="2"/>
            <a:r>
              <a:rPr lang="en-US" sz="2400" dirty="0"/>
              <a:t>Do what is best for </a:t>
            </a:r>
            <a:r>
              <a:rPr lang="en-US" sz="2400" u="sng" dirty="0"/>
              <a:t>you</a:t>
            </a:r>
          </a:p>
          <a:p>
            <a:pPr marL="1588" lvl="1" indent="0">
              <a:buNone/>
            </a:pPr>
            <a:endParaRPr lang="en-US" sz="2400" u="sng" dirty="0"/>
          </a:p>
          <a:p>
            <a:pPr marL="1588" lvl="1" indent="0">
              <a:buNone/>
            </a:pPr>
            <a:r>
              <a:rPr lang="en-US" sz="2400" dirty="0"/>
              <a:t>4. Enjoy the benefits of solar!</a:t>
            </a:r>
          </a:p>
        </p:txBody>
      </p:sp>
      <p:sp>
        <p:nvSpPr>
          <p:cNvPr id="4" name="Slide Number Placeholder 3"/>
          <p:cNvSpPr>
            <a:spLocks noGrp="1"/>
          </p:cNvSpPr>
          <p:nvPr>
            <p:ph type="sldNum" sz="quarter" idx="12"/>
          </p:nvPr>
        </p:nvSpPr>
        <p:spPr>
          <a:xfrm>
            <a:off x="519953" y="6126955"/>
            <a:ext cx="2133600" cy="273844"/>
          </a:xfrm>
          <a:prstGeom prst="rect">
            <a:avLst/>
          </a:prstGeom>
        </p:spPr>
        <p:txBody>
          <a:bodyPr vert="horz" lIns="0" tIns="0" rIns="0" bIns="0" rtlCol="0" anchor="ctr">
            <a:noAutofit/>
          </a:bodyPr>
          <a:lstStyle>
            <a:defPPr>
              <a:defRPr lang="en-US"/>
            </a:defPPr>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635F78A-E13B-774D-ADB8-E6F6A9A5D201}" type="slidenum">
              <a:rPr lang="en-US" smtClean="0"/>
              <a:pPr/>
              <a:t>25</a:t>
            </a:fld>
            <a:endParaRPr lang="en-US" dirty="0"/>
          </a:p>
        </p:txBody>
      </p:sp>
      <p:pic>
        <p:nvPicPr>
          <p:cNvPr id="9" name="Picture 8">
            <a:extLst>
              <a:ext uri="{FF2B5EF4-FFF2-40B4-BE49-F238E27FC236}">
                <a16:creationId xmlns:a16="http://schemas.microsoft.com/office/drawing/2014/main" id="{ACAB4962-AC81-4537-9358-07845F8EBD92}"/>
              </a:ext>
            </a:extLst>
          </p:cNvPr>
          <p:cNvPicPr>
            <a:picLocks noChangeAspect="1"/>
          </p:cNvPicPr>
          <p:nvPr/>
        </p:nvPicPr>
        <p:blipFill>
          <a:blip r:embed="rId3"/>
          <a:stretch>
            <a:fillRect/>
          </a:stretch>
        </p:blipFill>
        <p:spPr>
          <a:xfrm>
            <a:off x="5809052" y="1752600"/>
            <a:ext cx="5635764" cy="3200400"/>
          </a:xfrm>
          <a:prstGeom prst="rect">
            <a:avLst/>
          </a:prstGeom>
        </p:spPr>
      </p:pic>
    </p:spTree>
    <p:extLst>
      <p:ext uri="{BB962C8B-B14F-4D97-AF65-F5344CB8AC3E}">
        <p14:creationId xmlns:p14="http://schemas.microsoft.com/office/powerpoint/2010/main" val="18854130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descr="Solar and Squirrels: How to Protect Your Panels">
            <a:extLst>
              <a:ext uri="{FF2B5EF4-FFF2-40B4-BE49-F238E27FC236}">
                <a16:creationId xmlns:a16="http://schemas.microsoft.com/office/drawing/2014/main" id="{56799942-0489-5819-C1EE-BF3F3A34CED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79" r="7042"/>
          <a:stretch/>
        </p:blipFill>
        <p:spPr bwMode="auto">
          <a:xfrm>
            <a:off x="4114800" y="2438400"/>
            <a:ext cx="8077200" cy="4419600"/>
          </a:xfrm>
          <a:custGeom>
            <a:avLst/>
            <a:gdLst>
              <a:gd name="connsiteX0" fmla="*/ 0 w 6057900"/>
              <a:gd name="connsiteY0" fmla="*/ 0 h 4419600"/>
              <a:gd name="connsiteX1" fmla="*/ 6057900 w 6057900"/>
              <a:gd name="connsiteY1" fmla="*/ 0 h 4419600"/>
              <a:gd name="connsiteX2" fmla="*/ 6057900 w 6057900"/>
              <a:gd name="connsiteY2" fmla="*/ 4419600 h 4419600"/>
              <a:gd name="connsiteX3" fmla="*/ 0 w 6057900"/>
              <a:gd name="connsiteY3" fmla="*/ 4419600 h 4419600"/>
              <a:gd name="connsiteX4" fmla="*/ 0 w 6057900"/>
              <a:gd name="connsiteY4" fmla="*/ 0 h 4419600"/>
              <a:gd name="connsiteX0" fmla="*/ 0 w 6057900"/>
              <a:gd name="connsiteY0" fmla="*/ 4419600 h 4419600"/>
              <a:gd name="connsiteX1" fmla="*/ 6057900 w 6057900"/>
              <a:gd name="connsiteY1" fmla="*/ 0 h 4419600"/>
              <a:gd name="connsiteX2" fmla="*/ 6057900 w 6057900"/>
              <a:gd name="connsiteY2" fmla="*/ 4419600 h 4419600"/>
              <a:gd name="connsiteX3" fmla="*/ 0 w 6057900"/>
              <a:gd name="connsiteY3" fmla="*/ 4419600 h 4419600"/>
            </a:gdLst>
            <a:ahLst/>
            <a:cxnLst>
              <a:cxn ang="0">
                <a:pos x="connsiteX0" y="connsiteY0"/>
              </a:cxn>
              <a:cxn ang="0">
                <a:pos x="connsiteX1" y="connsiteY1"/>
              </a:cxn>
              <a:cxn ang="0">
                <a:pos x="connsiteX2" y="connsiteY2"/>
              </a:cxn>
              <a:cxn ang="0">
                <a:pos x="connsiteX3" y="connsiteY3"/>
              </a:cxn>
            </a:cxnLst>
            <a:rect l="l" t="t" r="r" b="b"/>
            <a:pathLst>
              <a:path w="6057900" h="4419600">
                <a:moveTo>
                  <a:pt x="0" y="4419600"/>
                </a:moveTo>
                <a:lnTo>
                  <a:pt x="6057900" y="0"/>
                </a:lnTo>
                <a:lnTo>
                  <a:pt x="6057900" y="4419600"/>
                </a:lnTo>
                <a:lnTo>
                  <a:pt x="0" y="4419600"/>
                </a:lnTo>
                <a:close/>
              </a:path>
            </a:pathLst>
          </a:custGeom>
          <a:solidFill>
            <a:srgbClr val="FFFFFF"/>
          </a:solidFill>
          <a:ln>
            <a:noFill/>
          </a:ln>
        </p:spPr>
      </p:pic>
      <p:sp>
        <p:nvSpPr>
          <p:cNvPr id="8" name="Title 7"/>
          <p:cNvSpPr>
            <a:spLocks noGrp="1"/>
          </p:cNvSpPr>
          <p:nvPr>
            <p:ph type="title"/>
          </p:nvPr>
        </p:nvSpPr>
        <p:spPr>
          <a:xfrm>
            <a:off x="838200" y="590550"/>
            <a:ext cx="7747000" cy="860425"/>
          </a:xfrm>
        </p:spPr>
        <p:txBody>
          <a:bodyPr wrap="square" anchor="t">
            <a:normAutofit/>
          </a:bodyPr>
          <a:lstStyle/>
          <a:p>
            <a:r>
              <a:rPr lang="en-US" dirty="0"/>
              <a:t>Questions to consider if going solar</a:t>
            </a:r>
          </a:p>
        </p:txBody>
      </p:sp>
      <p:sp>
        <p:nvSpPr>
          <p:cNvPr id="3" name="Content Placeholder 2"/>
          <p:cNvSpPr>
            <a:spLocks noGrp="1"/>
          </p:cNvSpPr>
          <p:nvPr>
            <p:ph idx="1"/>
          </p:nvPr>
        </p:nvSpPr>
        <p:spPr>
          <a:xfrm>
            <a:off x="747184" y="1476375"/>
            <a:ext cx="10972800" cy="4586288"/>
          </a:xfrm>
        </p:spPr>
        <p:txBody>
          <a:bodyPr wrap="square" anchor="t">
            <a:normAutofit/>
          </a:bodyPr>
          <a:lstStyle/>
          <a:p>
            <a:pPr marL="458788" lvl="1" indent="-457200">
              <a:buFont typeface="+mj-lt"/>
              <a:buAutoNum type="arabicPeriod"/>
            </a:pPr>
            <a:r>
              <a:rPr lang="en-US" sz="2000" dirty="0"/>
              <a:t>What is my roof orientation?  Is there a good solar resource?</a:t>
            </a:r>
          </a:p>
          <a:p>
            <a:pPr marL="458788" lvl="1" indent="-457200">
              <a:buFont typeface="+mj-lt"/>
              <a:buAutoNum type="arabicPeriod"/>
            </a:pPr>
            <a:r>
              <a:rPr lang="en-US" sz="2000" dirty="0"/>
              <a:t>What are my financing options? – review in next slide</a:t>
            </a:r>
          </a:p>
          <a:p>
            <a:pPr marL="458788" lvl="1" indent="-457200">
              <a:buFont typeface="+mj-lt"/>
              <a:buAutoNum type="arabicPeriod"/>
            </a:pPr>
            <a:r>
              <a:rPr lang="en-US" sz="2000" dirty="0"/>
              <a:t>Who is responsible for what repairs (if needed)?</a:t>
            </a:r>
          </a:p>
          <a:p>
            <a:pPr marL="458788" lvl="1" indent="-457200">
              <a:buFont typeface="+mj-lt"/>
              <a:buAutoNum type="arabicPeriod"/>
            </a:pPr>
            <a:r>
              <a:rPr lang="en-US" sz="2000" dirty="0"/>
              <a:t>Is the contract clear?  What is my expected solar production and how much is the Power Purchase Agreement (PPA ) or lease?</a:t>
            </a:r>
          </a:p>
          <a:p>
            <a:pPr marL="458788" lvl="1" indent="-457200">
              <a:buFont typeface="+mj-lt"/>
              <a:buAutoNum type="arabicPeriod"/>
            </a:pPr>
            <a:r>
              <a:rPr lang="en-US" sz="2000" dirty="0"/>
              <a:t>What happens at the end of the lease?</a:t>
            </a:r>
          </a:p>
          <a:p>
            <a:pPr marL="458788" lvl="1" indent="-457200">
              <a:buFont typeface="+mj-lt"/>
              <a:buAutoNum type="arabicPeriod"/>
            </a:pPr>
            <a:r>
              <a:rPr lang="en-US" sz="2000" dirty="0"/>
              <a:t>How old is my roof and what condition is it in?  </a:t>
            </a:r>
          </a:p>
          <a:p>
            <a:pPr marL="458788" lvl="1" indent="-457200">
              <a:buFont typeface="+mj-lt"/>
              <a:buAutoNum type="arabicPeriod"/>
            </a:pPr>
            <a:r>
              <a:rPr lang="en-US" sz="2000" dirty="0"/>
              <a:t>What if I need a new roof during the contract period?</a:t>
            </a:r>
          </a:p>
          <a:p>
            <a:pPr marL="458788" lvl="1" indent="-457200">
              <a:buFont typeface="+mj-lt"/>
              <a:buAutoNum type="arabicPeriod"/>
            </a:pPr>
            <a:r>
              <a:rPr lang="en-US" sz="2000" dirty="0"/>
              <a:t>Do I feel comfortable with what is presented to me?</a:t>
            </a:r>
          </a:p>
          <a:p>
            <a:pPr marL="458788" lvl="1" indent="-457200">
              <a:buFont typeface="+mj-lt"/>
              <a:buAutoNum type="arabicPeriod"/>
            </a:pPr>
            <a:r>
              <a:rPr lang="en-US" sz="2000" dirty="0"/>
              <a:t>Will my insurance increase? What will they cover?</a:t>
            </a:r>
          </a:p>
          <a:p>
            <a:pPr marL="458788" lvl="1" indent="-457200">
              <a:buFont typeface="+mj-lt"/>
              <a:buAutoNum type="arabicPeriod"/>
            </a:pPr>
            <a:r>
              <a:rPr lang="en-US" sz="2000" dirty="0"/>
              <a:t>Does a critter guard make sense?</a:t>
            </a:r>
          </a:p>
          <a:p>
            <a:pPr marL="458788" lvl="1" indent="-457200">
              <a:buFont typeface="+mj-lt"/>
              <a:buAutoNum type="arabicPeriod"/>
            </a:pPr>
            <a:endParaRPr lang="en-US" dirty="0"/>
          </a:p>
          <a:p>
            <a:pPr marL="458788" lvl="1" indent="-457200">
              <a:buFont typeface="+mj-lt"/>
              <a:buAutoNum type="arabicPeriod"/>
            </a:pPr>
            <a:endParaRPr lang="en-US" dirty="0"/>
          </a:p>
          <a:p>
            <a:pPr marL="458788" lvl="1" indent="-457200">
              <a:buFont typeface="+mj-lt"/>
              <a:buAutoNum type="arabicPeriod"/>
            </a:pPr>
            <a:endParaRPr lang="en-US" dirty="0"/>
          </a:p>
          <a:p>
            <a:pPr marL="1588" lvl="1" indent="0">
              <a:buNone/>
            </a:pPr>
            <a:endParaRPr lang="en-US" dirty="0"/>
          </a:p>
        </p:txBody>
      </p:sp>
      <p:sp>
        <p:nvSpPr>
          <p:cNvPr id="4" name="Slide Number Placeholder 3"/>
          <p:cNvSpPr>
            <a:spLocks noGrp="1"/>
          </p:cNvSpPr>
          <p:nvPr>
            <p:ph type="sldNum" sz="quarter" idx="14"/>
          </p:nvPr>
        </p:nvSpPr>
        <p:spPr>
          <a:xfrm>
            <a:off x="747184" y="6356351"/>
            <a:ext cx="2844800" cy="365125"/>
          </a:xfrm>
        </p:spPr>
        <p:txBody>
          <a:bodyPr vert="horz" wrap="square" lIns="0" tIns="0" rIns="0" bIns="0" rtlCol="0" anchor="ctr">
            <a:normAutofit/>
          </a:bodyPr>
          <a:lstStyle>
            <a:defPPr>
              <a:defRPr lang="en-US"/>
            </a:defPPr>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fld id="{8635F78A-E13B-774D-ADB8-E6F6A9A5D201}" type="slidenum">
              <a:rPr lang="en-US" smtClean="0">
                <a:solidFill>
                  <a:prstClr val="black"/>
                </a:solidFill>
              </a:rPr>
              <a:pPr>
                <a:spcAft>
                  <a:spcPts val="600"/>
                </a:spcAft>
              </a:pPr>
              <a:t>26</a:t>
            </a:fld>
            <a:endParaRPr lang="en-US">
              <a:solidFill>
                <a:prstClr val="black"/>
              </a:solidFill>
            </a:endParaRPr>
          </a:p>
        </p:txBody>
      </p:sp>
    </p:spTree>
    <p:extLst>
      <p:ext uri="{BB962C8B-B14F-4D97-AF65-F5344CB8AC3E}">
        <p14:creationId xmlns:p14="http://schemas.microsoft.com/office/powerpoint/2010/main" val="18621294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1"/>
          <p:cNvSpPr>
            <a:spLocks/>
          </p:cNvSpPr>
          <p:nvPr/>
        </p:nvSpPr>
        <p:spPr bwMode="auto">
          <a:xfrm>
            <a:off x="8187115" y="1822195"/>
            <a:ext cx="3270251" cy="3790951"/>
          </a:xfrm>
          <a:custGeom>
            <a:avLst/>
            <a:gdLst/>
            <a:ahLst/>
            <a:cxnLst/>
            <a:rect l="0" t="0" r="r" b="b"/>
            <a:pathLst>
              <a:path w="21600" h="21600">
                <a:moveTo>
                  <a:pt x="21600" y="16768"/>
                </a:moveTo>
                <a:lnTo>
                  <a:pt x="18206" y="21600"/>
                </a:lnTo>
                <a:lnTo>
                  <a:pt x="0" y="21600"/>
                </a:lnTo>
                <a:lnTo>
                  <a:pt x="0" y="0"/>
                </a:lnTo>
                <a:lnTo>
                  <a:pt x="21600" y="0"/>
                </a:lnTo>
                <a:cubicBezTo>
                  <a:pt x="21600" y="0"/>
                  <a:pt x="21600" y="16768"/>
                  <a:pt x="21600" y="16768"/>
                </a:cubicBezTo>
                <a:close/>
                <a:moveTo>
                  <a:pt x="21600" y="16768"/>
                </a:moveTo>
              </a:path>
            </a:pathLst>
          </a:custGeom>
          <a:solidFill>
            <a:schemeClr val="accent5"/>
          </a:solidFill>
          <a:ln>
            <a:noFill/>
          </a:ln>
        </p:spPr>
        <p:txBody>
          <a:bodyPr lIns="243840" tIns="60960" rIns="243840" bIns="60960"/>
          <a:lstStyle/>
          <a:p>
            <a:pPr algn="ctr"/>
            <a:endParaRPr lang="en-US" sz="1600" b="1" dirty="0">
              <a:solidFill>
                <a:schemeClr val="bg1"/>
              </a:solidFill>
            </a:endParaRPr>
          </a:p>
          <a:p>
            <a:pPr algn="ctr"/>
            <a:r>
              <a:rPr lang="en-US" sz="2133" b="1" dirty="0">
                <a:solidFill>
                  <a:schemeClr val="bg1"/>
                </a:solidFill>
              </a:rPr>
              <a:t>Loan / Cash  </a:t>
            </a:r>
          </a:p>
          <a:p>
            <a:endParaRPr lang="en-US" sz="1600" dirty="0">
              <a:solidFill>
                <a:schemeClr val="bg1"/>
              </a:solidFill>
            </a:endParaRPr>
          </a:p>
          <a:p>
            <a:pPr marL="228594" indent="-228594">
              <a:buFont typeface="Arial" panose="020B0604020202020204" pitchFamily="34" charset="0"/>
              <a:buChar char="•"/>
            </a:pPr>
            <a:r>
              <a:rPr lang="en-US" sz="1600" dirty="0">
                <a:solidFill>
                  <a:schemeClr val="bg1"/>
                </a:solidFill>
              </a:rPr>
              <a:t>Upfront cash investment</a:t>
            </a:r>
          </a:p>
          <a:p>
            <a:pPr marL="228594" indent="-228594">
              <a:buFont typeface="Arial" panose="020B0604020202020204" pitchFamily="34" charset="0"/>
              <a:buChar char="•"/>
            </a:pPr>
            <a:r>
              <a:rPr lang="en-US" sz="1600" dirty="0">
                <a:solidFill>
                  <a:schemeClr val="bg1"/>
                </a:solidFill>
              </a:rPr>
              <a:t>Limited warranty (5-15 years labor)</a:t>
            </a:r>
          </a:p>
          <a:p>
            <a:pPr marL="228594" indent="-228594">
              <a:buFont typeface="Arial" panose="020B0604020202020204" pitchFamily="34" charset="0"/>
              <a:buChar char="•"/>
            </a:pPr>
            <a:r>
              <a:rPr lang="en-US" sz="1600" dirty="0">
                <a:solidFill>
                  <a:schemeClr val="bg1"/>
                </a:solidFill>
              </a:rPr>
              <a:t>Some loans offer production guarantees</a:t>
            </a:r>
          </a:p>
          <a:p>
            <a:pPr marL="228594" indent="-228594">
              <a:buFont typeface="Arial" panose="020B0604020202020204" pitchFamily="34" charset="0"/>
              <a:buChar char="•"/>
            </a:pPr>
            <a:r>
              <a:rPr lang="en-US" sz="1600" dirty="0">
                <a:solidFill>
                  <a:schemeClr val="bg1"/>
                </a:solidFill>
              </a:rPr>
              <a:t>Payback is typically 7-10 years</a:t>
            </a:r>
          </a:p>
        </p:txBody>
      </p:sp>
      <p:sp>
        <p:nvSpPr>
          <p:cNvPr id="5" name="AutoShape 2"/>
          <p:cNvSpPr>
            <a:spLocks/>
          </p:cNvSpPr>
          <p:nvPr/>
        </p:nvSpPr>
        <p:spPr bwMode="auto">
          <a:xfrm>
            <a:off x="4470248" y="1822195"/>
            <a:ext cx="3270251" cy="3790951"/>
          </a:xfrm>
          <a:custGeom>
            <a:avLst/>
            <a:gdLst/>
            <a:ahLst/>
            <a:cxnLst/>
            <a:rect l="0" t="0" r="r" b="b"/>
            <a:pathLst>
              <a:path w="21600" h="21600">
                <a:moveTo>
                  <a:pt x="21600" y="16768"/>
                </a:moveTo>
                <a:lnTo>
                  <a:pt x="18206" y="21600"/>
                </a:lnTo>
                <a:lnTo>
                  <a:pt x="0" y="21600"/>
                </a:lnTo>
                <a:lnTo>
                  <a:pt x="0" y="0"/>
                </a:lnTo>
                <a:lnTo>
                  <a:pt x="21600" y="0"/>
                </a:lnTo>
                <a:cubicBezTo>
                  <a:pt x="21600" y="0"/>
                  <a:pt x="21600" y="16768"/>
                  <a:pt x="21600" y="16768"/>
                </a:cubicBezTo>
                <a:close/>
                <a:moveTo>
                  <a:pt x="21600" y="16768"/>
                </a:moveTo>
              </a:path>
            </a:pathLst>
          </a:custGeom>
          <a:solidFill>
            <a:schemeClr val="accent2"/>
          </a:solidFill>
          <a:ln>
            <a:noFill/>
          </a:ln>
        </p:spPr>
        <p:txBody>
          <a:bodyPr lIns="243840" tIns="60960" rIns="243840" bIns="60960"/>
          <a:lstStyle/>
          <a:p>
            <a:pPr algn="ctr"/>
            <a:endParaRPr lang="en-US" sz="1600" b="1" dirty="0">
              <a:solidFill>
                <a:schemeClr val="bg1"/>
              </a:solidFill>
            </a:endParaRPr>
          </a:p>
          <a:p>
            <a:pPr algn="ctr"/>
            <a:r>
              <a:rPr lang="en-US" sz="2133" b="1" dirty="0">
                <a:solidFill>
                  <a:schemeClr val="bg1"/>
                </a:solidFill>
              </a:rPr>
              <a:t>Power Purchase Agreement (PPA)</a:t>
            </a:r>
          </a:p>
          <a:p>
            <a:pPr marL="228594" indent="-228594">
              <a:buFont typeface="Arial" panose="020B0604020202020204" pitchFamily="34" charset="0"/>
              <a:buChar char="•"/>
            </a:pPr>
            <a:endParaRPr lang="en-US" sz="1600" dirty="0">
              <a:solidFill>
                <a:schemeClr val="bg1"/>
              </a:solidFill>
            </a:endParaRPr>
          </a:p>
          <a:p>
            <a:pPr marL="228594" indent="-228594">
              <a:buFont typeface="Arial" panose="020B0604020202020204" pitchFamily="34" charset="0"/>
              <a:buChar char="•"/>
            </a:pPr>
            <a:r>
              <a:rPr lang="en-US" sz="1600" dirty="0">
                <a:solidFill>
                  <a:schemeClr val="bg1"/>
                </a:solidFill>
              </a:rPr>
              <a:t>Can be $0 down</a:t>
            </a:r>
          </a:p>
          <a:p>
            <a:pPr marL="228594" indent="-228594">
              <a:buFont typeface="Arial" panose="020B0604020202020204" pitchFamily="34" charset="0"/>
              <a:buChar char="•"/>
            </a:pPr>
            <a:r>
              <a:rPr lang="en-US" sz="1600" dirty="0">
                <a:solidFill>
                  <a:schemeClr val="bg1"/>
                </a:solidFill>
              </a:rPr>
              <a:t>Owned by a third-party</a:t>
            </a:r>
          </a:p>
          <a:p>
            <a:pPr marL="228594" indent="-228594">
              <a:buFont typeface="Arial" panose="020B0604020202020204" pitchFamily="34" charset="0"/>
              <a:buChar char="•"/>
            </a:pPr>
            <a:r>
              <a:rPr lang="en-US" sz="1600" dirty="0">
                <a:solidFill>
                  <a:schemeClr val="bg1"/>
                </a:solidFill>
              </a:rPr>
              <a:t>Full warranty</a:t>
            </a:r>
          </a:p>
          <a:p>
            <a:pPr marL="228594" indent="-228594">
              <a:buFont typeface="Arial" panose="020B0604020202020204" pitchFamily="34" charset="0"/>
              <a:buChar char="•"/>
            </a:pPr>
            <a:r>
              <a:rPr lang="en-US" sz="1600" dirty="0">
                <a:solidFill>
                  <a:schemeClr val="bg1"/>
                </a:solidFill>
              </a:rPr>
              <a:t>Some offer production guarantees</a:t>
            </a:r>
          </a:p>
          <a:p>
            <a:pPr marL="228594" indent="-228594">
              <a:buFont typeface="Arial" panose="020B0604020202020204" pitchFamily="34" charset="0"/>
              <a:buChar char="•"/>
            </a:pPr>
            <a:r>
              <a:rPr lang="en-US" sz="1600" dirty="0">
                <a:solidFill>
                  <a:schemeClr val="bg1"/>
                </a:solidFill>
              </a:rPr>
              <a:t>Monthly rate varies seasonally</a:t>
            </a:r>
          </a:p>
          <a:p>
            <a:pPr marL="228594" indent="-228594">
              <a:buFont typeface="Arial" panose="020B0604020202020204" pitchFamily="34" charset="0"/>
              <a:buChar char="•"/>
            </a:pPr>
            <a:r>
              <a:rPr lang="en-US" sz="1600" dirty="0">
                <a:solidFill>
                  <a:schemeClr val="bg1"/>
                </a:solidFill>
              </a:rPr>
              <a:t>20-25 years</a:t>
            </a:r>
          </a:p>
          <a:p>
            <a:pPr marL="228594" indent="-228594">
              <a:buFont typeface="Arial" panose="020B0604020202020204" pitchFamily="34" charset="0"/>
              <a:buChar char="•"/>
            </a:pPr>
            <a:r>
              <a:rPr lang="en-US" sz="1600" dirty="0">
                <a:solidFill>
                  <a:schemeClr val="bg1"/>
                </a:solidFill>
              </a:rPr>
              <a:t>Typically escalates 2-3% yearly</a:t>
            </a:r>
          </a:p>
        </p:txBody>
      </p:sp>
      <p:sp>
        <p:nvSpPr>
          <p:cNvPr id="6" name="AutoShape 3"/>
          <p:cNvSpPr>
            <a:spLocks/>
          </p:cNvSpPr>
          <p:nvPr/>
        </p:nvSpPr>
        <p:spPr bwMode="auto">
          <a:xfrm>
            <a:off x="751270" y="1822195"/>
            <a:ext cx="3272367" cy="3790951"/>
          </a:xfrm>
          <a:custGeom>
            <a:avLst/>
            <a:gdLst/>
            <a:ahLst/>
            <a:cxnLst/>
            <a:rect l="0" t="0" r="r" b="b"/>
            <a:pathLst>
              <a:path w="21600" h="21600">
                <a:moveTo>
                  <a:pt x="21600" y="16768"/>
                </a:moveTo>
                <a:lnTo>
                  <a:pt x="18206" y="21600"/>
                </a:lnTo>
                <a:lnTo>
                  <a:pt x="0" y="21600"/>
                </a:lnTo>
                <a:lnTo>
                  <a:pt x="0" y="0"/>
                </a:lnTo>
                <a:lnTo>
                  <a:pt x="21600" y="0"/>
                </a:lnTo>
                <a:cubicBezTo>
                  <a:pt x="21600" y="0"/>
                  <a:pt x="21600" y="16768"/>
                  <a:pt x="21600" y="16768"/>
                </a:cubicBezTo>
                <a:close/>
                <a:moveTo>
                  <a:pt x="21600" y="16768"/>
                </a:moveTo>
              </a:path>
            </a:pathLst>
          </a:custGeom>
          <a:solidFill>
            <a:schemeClr val="accent3"/>
          </a:solidFill>
          <a:ln>
            <a:noFill/>
          </a:ln>
        </p:spPr>
        <p:txBody>
          <a:bodyPr lIns="243840" tIns="60960" rIns="243840" bIns="60960"/>
          <a:lstStyle/>
          <a:p>
            <a:pPr algn="ctr"/>
            <a:endParaRPr lang="en-US" sz="1600" b="1" dirty="0">
              <a:solidFill>
                <a:schemeClr val="bg1"/>
              </a:solidFill>
            </a:endParaRPr>
          </a:p>
          <a:p>
            <a:pPr algn="ctr"/>
            <a:r>
              <a:rPr lang="en-US" sz="2133" b="1" dirty="0">
                <a:solidFill>
                  <a:schemeClr val="bg1"/>
                </a:solidFill>
              </a:rPr>
              <a:t>Lease</a:t>
            </a:r>
          </a:p>
          <a:p>
            <a:endParaRPr lang="en-US" sz="1600" dirty="0">
              <a:solidFill>
                <a:schemeClr val="bg1"/>
              </a:solidFill>
            </a:endParaRPr>
          </a:p>
          <a:p>
            <a:pPr marL="228594" indent="-228594">
              <a:buFont typeface="Arial" panose="020B0604020202020204" pitchFamily="34" charset="0"/>
              <a:buChar char="•"/>
            </a:pPr>
            <a:r>
              <a:rPr lang="en-US" sz="1600" dirty="0">
                <a:solidFill>
                  <a:schemeClr val="bg1"/>
                </a:solidFill>
              </a:rPr>
              <a:t>Can be $0 down</a:t>
            </a:r>
          </a:p>
          <a:p>
            <a:pPr marL="228594" indent="-228594">
              <a:buFont typeface="Arial" panose="020B0604020202020204" pitchFamily="34" charset="0"/>
              <a:buChar char="•"/>
            </a:pPr>
            <a:r>
              <a:rPr lang="en-US" sz="1600" dirty="0">
                <a:solidFill>
                  <a:schemeClr val="bg1"/>
                </a:solidFill>
              </a:rPr>
              <a:t>Owned by a third-party</a:t>
            </a:r>
          </a:p>
          <a:p>
            <a:pPr marL="228594" indent="-228594">
              <a:buFont typeface="Arial" panose="020B0604020202020204" pitchFamily="34" charset="0"/>
              <a:buChar char="•"/>
            </a:pPr>
            <a:r>
              <a:rPr lang="en-US" sz="1600" dirty="0">
                <a:solidFill>
                  <a:schemeClr val="bg1"/>
                </a:solidFill>
              </a:rPr>
              <a:t>Full warranty</a:t>
            </a:r>
          </a:p>
          <a:p>
            <a:pPr marL="228594" indent="-228594">
              <a:buFont typeface="Arial" panose="020B0604020202020204" pitchFamily="34" charset="0"/>
              <a:buChar char="•"/>
            </a:pPr>
            <a:r>
              <a:rPr lang="en-US" sz="1600" dirty="0">
                <a:solidFill>
                  <a:schemeClr val="bg1"/>
                </a:solidFill>
              </a:rPr>
              <a:t>Some offer production guarantees</a:t>
            </a:r>
          </a:p>
          <a:p>
            <a:pPr marL="228594" indent="-228594">
              <a:buFont typeface="Arial" panose="020B0604020202020204" pitchFamily="34" charset="0"/>
              <a:buChar char="•"/>
            </a:pPr>
            <a:r>
              <a:rPr lang="en-US" sz="1600" dirty="0">
                <a:solidFill>
                  <a:schemeClr val="bg1"/>
                </a:solidFill>
              </a:rPr>
              <a:t>Fixed monthly rate</a:t>
            </a:r>
          </a:p>
          <a:p>
            <a:pPr marL="228594" indent="-228594">
              <a:buFont typeface="Arial" panose="020B0604020202020204" pitchFamily="34" charset="0"/>
              <a:buChar char="•"/>
            </a:pPr>
            <a:r>
              <a:rPr lang="en-US" sz="1600" dirty="0">
                <a:solidFill>
                  <a:schemeClr val="bg1"/>
                </a:solidFill>
              </a:rPr>
              <a:t>20-25 years</a:t>
            </a:r>
          </a:p>
          <a:p>
            <a:pPr marL="228594" indent="-228594">
              <a:buFont typeface="Arial" panose="020B0604020202020204" pitchFamily="34" charset="0"/>
              <a:buChar char="•"/>
            </a:pPr>
            <a:r>
              <a:rPr lang="en-US" sz="1600" dirty="0">
                <a:solidFill>
                  <a:schemeClr val="bg1"/>
                </a:solidFill>
              </a:rPr>
              <a:t>Typically escalates 2-3% yearly</a:t>
            </a:r>
          </a:p>
          <a:p>
            <a:endParaRPr lang="en-US" sz="1600" dirty="0">
              <a:solidFill>
                <a:schemeClr val="bg1"/>
              </a:solidFill>
            </a:endParaRPr>
          </a:p>
        </p:txBody>
      </p:sp>
      <p:sp>
        <p:nvSpPr>
          <p:cNvPr id="8" name="Title 7"/>
          <p:cNvSpPr>
            <a:spLocks noGrp="1"/>
          </p:cNvSpPr>
          <p:nvPr>
            <p:ph type="title"/>
          </p:nvPr>
        </p:nvSpPr>
        <p:spPr/>
        <p:txBody>
          <a:bodyPr/>
          <a:lstStyle/>
          <a:p>
            <a:r>
              <a:rPr lang="en-US" dirty="0"/>
              <a:t>Solar Financing</a:t>
            </a:r>
          </a:p>
        </p:txBody>
      </p:sp>
    </p:spTree>
    <p:extLst>
      <p:ext uri="{BB962C8B-B14F-4D97-AF65-F5344CB8AC3E}">
        <p14:creationId xmlns:p14="http://schemas.microsoft.com/office/powerpoint/2010/main" val="25679482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Energy Storage Solutions</a:t>
            </a:r>
          </a:p>
        </p:txBody>
      </p:sp>
      <p:sp>
        <p:nvSpPr>
          <p:cNvPr id="2" name="Slide Number Placeholder 1"/>
          <p:cNvSpPr>
            <a:spLocks noGrp="1"/>
          </p:cNvSpPr>
          <p:nvPr>
            <p:ph type="sldNum" sz="quarter" idx="12"/>
          </p:nvPr>
        </p:nvSpPr>
        <p:spPr>
          <a:xfrm>
            <a:off x="9915891" y="6340078"/>
            <a:ext cx="2133600" cy="273844"/>
          </a:xfrm>
          <a:prstGeom prst="rect">
            <a:avLst/>
          </a:prstGeom>
        </p:spPr>
        <p:txBody>
          <a:bodyPr vert="horz" lIns="0" tIns="0" rIns="0" bIns="0" rtlCol="0" anchor="ctr">
            <a:noAutofit/>
          </a:bodyPr>
          <a:lstStyle>
            <a:defPPr>
              <a:defRPr lang="en-US"/>
            </a:defPPr>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635F78A-E13B-774D-ADB8-E6F6A9A5D201}" type="slidenum">
              <a:rPr lang="en-US" smtClean="0"/>
              <a:pPr/>
              <a:t>28</a:t>
            </a:fld>
            <a:endParaRPr lang="en-US" dirty="0"/>
          </a:p>
        </p:txBody>
      </p:sp>
      <p:pic>
        <p:nvPicPr>
          <p:cNvPr id="5" name="Picture 4" descr="A picture containing funnel chart&#10;&#10;Description automatically generated">
            <a:extLst>
              <a:ext uri="{FF2B5EF4-FFF2-40B4-BE49-F238E27FC236}">
                <a16:creationId xmlns:a16="http://schemas.microsoft.com/office/drawing/2014/main" id="{0BCC4D08-0325-4FCB-B7A0-7D29AE3D19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1333" y="3206750"/>
            <a:ext cx="2558955" cy="3429000"/>
          </a:xfrm>
          <a:prstGeom prst="rect">
            <a:avLst/>
          </a:prstGeom>
        </p:spPr>
      </p:pic>
      <p:pic>
        <p:nvPicPr>
          <p:cNvPr id="3074" name="Picture 2" descr="Enphase Encharge-3-1P-NA 3.36kWh Lithium-Iron Battery - Solaris">
            <a:extLst>
              <a:ext uri="{FF2B5EF4-FFF2-40B4-BE49-F238E27FC236}">
                <a16:creationId xmlns:a16="http://schemas.microsoft.com/office/drawing/2014/main" id="{89C8528D-4176-8830-8836-09D334071CC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3978" y="1156522"/>
            <a:ext cx="3460461" cy="400685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SunPower® SunVault™ Storage">
            <a:extLst>
              <a:ext uri="{FF2B5EF4-FFF2-40B4-BE49-F238E27FC236}">
                <a16:creationId xmlns:a16="http://schemas.microsoft.com/office/drawing/2014/main" id="{2A4B5047-B9CB-BC57-A72F-4707C724FC4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1258462"/>
            <a:ext cx="3015945" cy="439420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Duracell Energy Bank">
            <a:extLst>
              <a:ext uri="{FF2B5EF4-FFF2-40B4-BE49-F238E27FC236}">
                <a16:creationId xmlns:a16="http://schemas.microsoft.com/office/drawing/2014/main" id="{779A49C0-7963-7F99-9EDB-7043A39EE85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34499" y="914400"/>
            <a:ext cx="1952625" cy="234315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411BC067-234C-CF30-883B-A60E6217A1CB}"/>
              </a:ext>
            </a:extLst>
          </p:cNvPr>
          <p:cNvSpPr txBox="1"/>
          <p:nvPr/>
        </p:nvSpPr>
        <p:spPr>
          <a:xfrm>
            <a:off x="8506216" y="5314433"/>
            <a:ext cx="6128084" cy="369332"/>
          </a:xfrm>
          <a:prstGeom prst="rect">
            <a:avLst/>
          </a:prstGeom>
          <a:noFill/>
        </p:spPr>
        <p:txBody>
          <a:bodyPr wrap="square">
            <a:spAutoFit/>
          </a:bodyPr>
          <a:lstStyle/>
          <a:p>
            <a:r>
              <a:rPr lang="en-US" dirty="0">
                <a:solidFill>
                  <a:schemeClr val="accent1"/>
                </a:solidFill>
              </a:rPr>
              <a:t>energystoragect.com</a:t>
            </a:r>
          </a:p>
        </p:txBody>
      </p:sp>
    </p:spTree>
    <p:extLst>
      <p:ext uri="{BB962C8B-B14F-4D97-AF65-F5344CB8AC3E}">
        <p14:creationId xmlns:p14="http://schemas.microsoft.com/office/powerpoint/2010/main" val="24193959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525093-CFED-4847-AAFC-BC2E32D7B823}"/>
              </a:ext>
            </a:extLst>
          </p:cNvPr>
          <p:cNvSpPr>
            <a:spLocks noGrp="1"/>
          </p:cNvSpPr>
          <p:nvPr>
            <p:ph type="sldNum" sz="quarter" idx="10"/>
          </p:nvPr>
        </p:nvSpPr>
        <p:spPr/>
        <p:txBody>
          <a:bodyPr/>
          <a:lstStyle/>
          <a:p>
            <a:pPr>
              <a:defRPr/>
            </a:pPr>
            <a:fld id="{931A9F83-A0AD-44B2-8277-8FDB3A51AEB9}" type="slidenum">
              <a:rPr lang="en-US" altLang="en-US" smtClean="0">
                <a:solidFill>
                  <a:prstClr val="black"/>
                </a:solidFill>
              </a:rPr>
              <a:pPr>
                <a:defRPr/>
              </a:pPr>
              <a:t>29</a:t>
            </a:fld>
            <a:endParaRPr lang="en-US" altLang="en-US">
              <a:solidFill>
                <a:prstClr val="black"/>
              </a:solidFill>
            </a:endParaRPr>
          </a:p>
        </p:txBody>
      </p:sp>
      <p:sp>
        <p:nvSpPr>
          <p:cNvPr id="5" name="Title 1">
            <a:extLst>
              <a:ext uri="{FF2B5EF4-FFF2-40B4-BE49-F238E27FC236}">
                <a16:creationId xmlns:a16="http://schemas.microsoft.com/office/drawing/2014/main" id="{54E8AD37-2E2A-4133-AA7B-3670AE5274C1}"/>
              </a:ext>
            </a:extLst>
          </p:cNvPr>
          <p:cNvSpPr txBox="1">
            <a:spLocks/>
          </p:cNvSpPr>
          <p:nvPr/>
        </p:nvSpPr>
        <p:spPr>
          <a:xfrm>
            <a:off x="747184" y="1676400"/>
            <a:ext cx="10911416" cy="3733800"/>
          </a:xfrm>
          <a:prstGeom prst="rect">
            <a:avLst/>
          </a:prstGeom>
        </p:spPr>
        <p:txBody>
          <a:bodyPr/>
          <a:lstStyle>
            <a:lvl1pPr algn="l" defTabSz="457200" rtl="0" eaLnBrk="0" fontAlgn="base" hangingPunct="0">
              <a:spcBef>
                <a:spcPct val="0"/>
              </a:spcBef>
              <a:spcAft>
                <a:spcPct val="0"/>
              </a:spcAft>
              <a:defRPr sz="3000" kern="1200">
                <a:solidFill>
                  <a:schemeClr val="accent1"/>
                </a:solidFill>
                <a:latin typeface="+mj-lt"/>
                <a:ea typeface="ＭＳ Ｐゴシック" pitchFamily="34" charset="-128"/>
                <a:cs typeface="ＭＳ Ｐゴシック" charset="0"/>
              </a:defRPr>
            </a:lvl1pPr>
            <a:lvl2pPr algn="l" defTabSz="457200" rtl="0" eaLnBrk="0" fontAlgn="base" hangingPunct="0">
              <a:spcBef>
                <a:spcPct val="0"/>
              </a:spcBef>
              <a:spcAft>
                <a:spcPct val="0"/>
              </a:spcAft>
              <a:defRPr sz="3000">
                <a:solidFill>
                  <a:schemeClr val="accent1"/>
                </a:solidFill>
                <a:latin typeface="Arial" pitchFamily="34" charset="0"/>
                <a:ea typeface="ＭＳ Ｐゴシック" pitchFamily="34" charset="-128"/>
                <a:cs typeface="ＭＳ Ｐゴシック" charset="0"/>
              </a:defRPr>
            </a:lvl2pPr>
            <a:lvl3pPr algn="l" defTabSz="457200" rtl="0" eaLnBrk="0" fontAlgn="base" hangingPunct="0">
              <a:spcBef>
                <a:spcPct val="0"/>
              </a:spcBef>
              <a:spcAft>
                <a:spcPct val="0"/>
              </a:spcAft>
              <a:defRPr sz="3000">
                <a:solidFill>
                  <a:schemeClr val="accent1"/>
                </a:solidFill>
                <a:latin typeface="Arial" pitchFamily="34" charset="0"/>
                <a:ea typeface="ＭＳ Ｐゴシック" pitchFamily="34" charset="-128"/>
                <a:cs typeface="ＭＳ Ｐゴシック" charset="0"/>
              </a:defRPr>
            </a:lvl3pPr>
            <a:lvl4pPr algn="l" defTabSz="457200" rtl="0" eaLnBrk="0" fontAlgn="base" hangingPunct="0">
              <a:spcBef>
                <a:spcPct val="0"/>
              </a:spcBef>
              <a:spcAft>
                <a:spcPct val="0"/>
              </a:spcAft>
              <a:defRPr sz="3000">
                <a:solidFill>
                  <a:schemeClr val="accent1"/>
                </a:solidFill>
                <a:latin typeface="Arial" pitchFamily="34" charset="0"/>
                <a:ea typeface="ＭＳ Ｐゴシック" pitchFamily="34" charset="-128"/>
                <a:cs typeface="ＭＳ Ｐゴシック" charset="0"/>
              </a:defRPr>
            </a:lvl4pPr>
            <a:lvl5pPr algn="l" defTabSz="457200" rtl="0" eaLnBrk="0" fontAlgn="base" hangingPunct="0">
              <a:spcBef>
                <a:spcPct val="0"/>
              </a:spcBef>
              <a:spcAft>
                <a:spcPct val="0"/>
              </a:spcAft>
              <a:defRPr sz="3000">
                <a:solidFill>
                  <a:schemeClr val="accent1"/>
                </a:solidFill>
                <a:latin typeface="Arial" pitchFamily="34" charset="0"/>
                <a:ea typeface="ＭＳ Ｐゴシック" pitchFamily="34" charset="-128"/>
                <a:cs typeface="ＭＳ Ｐゴシック" charset="0"/>
              </a:defRPr>
            </a:lvl5pPr>
            <a:lvl6pPr marL="457200" algn="l" defTabSz="457200" rtl="0" fontAlgn="base">
              <a:spcBef>
                <a:spcPct val="0"/>
              </a:spcBef>
              <a:spcAft>
                <a:spcPct val="0"/>
              </a:spcAft>
              <a:defRPr sz="3000">
                <a:solidFill>
                  <a:schemeClr val="accent1"/>
                </a:solidFill>
                <a:latin typeface="Arial" pitchFamily="34" charset="0"/>
                <a:ea typeface="ＭＳ Ｐゴシック" pitchFamily="34" charset="-128"/>
              </a:defRPr>
            </a:lvl6pPr>
            <a:lvl7pPr marL="914400" algn="l" defTabSz="457200" rtl="0" fontAlgn="base">
              <a:spcBef>
                <a:spcPct val="0"/>
              </a:spcBef>
              <a:spcAft>
                <a:spcPct val="0"/>
              </a:spcAft>
              <a:defRPr sz="3000">
                <a:solidFill>
                  <a:schemeClr val="accent1"/>
                </a:solidFill>
                <a:latin typeface="Arial" pitchFamily="34" charset="0"/>
                <a:ea typeface="ＭＳ Ｐゴシック" pitchFamily="34" charset="-128"/>
              </a:defRPr>
            </a:lvl7pPr>
            <a:lvl8pPr marL="1371600" algn="l" defTabSz="457200" rtl="0" fontAlgn="base">
              <a:spcBef>
                <a:spcPct val="0"/>
              </a:spcBef>
              <a:spcAft>
                <a:spcPct val="0"/>
              </a:spcAft>
              <a:defRPr sz="3000">
                <a:solidFill>
                  <a:schemeClr val="accent1"/>
                </a:solidFill>
                <a:latin typeface="Arial" pitchFamily="34" charset="0"/>
                <a:ea typeface="ＭＳ Ｐゴシック" pitchFamily="34" charset="-128"/>
              </a:defRPr>
            </a:lvl8pPr>
            <a:lvl9pPr marL="1828800" algn="l" defTabSz="457200" rtl="0" fontAlgn="base">
              <a:spcBef>
                <a:spcPct val="0"/>
              </a:spcBef>
              <a:spcAft>
                <a:spcPct val="0"/>
              </a:spcAft>
              <a:defRPr sz="3000">
                <a:solidFill>
                  <a:schemeClr val="accent1"/>
                </a:solidFill>
                <a:latin typeface="Arial" pitchFamily="34" charset="0"/>
                <a:ea typeface="ＭＳ Ｐゴシック" pitchFamily="34" charset="-128"/>
              </a:defRPr>
            </a:lvl9pPr>
          </a:lstStyle>
          <a:p>
            <a:pPr algn="ctr"/>
            <a:r>
              <a:rPr lang="en-US" sz="3600" b="1" dirty="0"/>
              <a:t>Questions?</a:t>
            </a:r>
            <a:endParaRPr lang="en-US" b="1" dirty="0"/>
          </a:p>
          <a:p>
            <a:pPr algn="ctr"/>
            <a:endParaRPr lang="en-US" dirty="0"/>
          </a:p>
          <a:p>
            <a:r>
              <a:rPr lang="en-US" dirty="0"/>
              <a:t>For more resources on HVAC, going solar and other energy efficiency measures, visit </a:t>
            </a:r>
            <a:r>
              <a:rPr lang="en-US" dirty="0">
                <a:hlinkClick r:id="rId3"/>
              </a:rPr>
              <a:t>www.energizect.com</a:t>
            </a:r>
            <a:endParaRPr lang="en-US" dirty="0"/>
          </a:p>
          <a:p>
            <a:pPr algn="ctr"/>
            <a:endParaRPr lang="en-US" dirty="0"/>
          </a:p>
          <a:p>
            <a:r>
              <a:rPr lang="en-US" dirty="0"/>
              <a:t>For information on the Green Bank, visit </a:t>
            </a:r>
            <a:r>
              <a:rPr lang="en-US" dirty="0">
                <a:hlinkClick r:id="rId4"/>
              </a:rPr>
              <a:t>www.ctgreenbank.com</a:t>
            </a:r>
            <a:r>
              <a:rPr lang="en-US" dirty="0"/>
              <a:t> </a:t>
            </a:r>
          </a:p>
          <a:p>
            <a:endParaRPr lang="en-US" dirty="0"/>
          </a:p>
        </p:txBody>
      </p:sp>
      <p:sp>
        <p:nvSpPr>
          <p:cNvPr id="7" name="Rectangle 6">
            <a:extLst>
              <a:ext uri="{FF2B5EF4-FFF2-40B4-BE49-F238E27FC236}">
                <a16:creationId xmlns:a16="http://schemas.microsoft.com/office/drawing/2014/main" id="{20F52076-FB6B-4116-84B4-3AC1AF5ECEFA}"/>
              </a:ext>
            </a:extLst>
          </p:cNvPr>
          <p:cNvSpPr/>
          <p:nvPr/>
        </p:nvSpPr>
        <p:spPr>
          <a:xfrm>
            <a:off x="1905000" y="6356351"/>
            <a:ext cx="457200" cy="3651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Tree>
    <p:extLst>
      <p:ext uri="{BB962C8B-B14F-4D97-AF65-F5344CB8AC3E}">
        <p14:creationId xmlns:p14="http://schemas.microsoft.com/office/powerpoint/2010/main" val="13405414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8074B23-14A5-42A7-B0B7-BC788F6EB34F}"/>
              </a:ext>
            </a:extLst>
          </p:cNvPr>
          <p:cNvSpPr>
            <a:spLocks noGrp="1"/>
          </p:cNvSpPr>
          <p:nvPr>
            <p:ph type="title"/>
          </p:nvPr>
        </p:nvSpPr>
        <p:spPr>
          <a:xfrm>
            <a:off x="741006" y="414551"/>
            <a:ext cx="5810250" cy="761571"/>
          </a:xfrm>
        </p:spPr>
        <p:txBody>
          <a:bodyPr/>
          <a:lstStyle/>
          <a:p>
            <a:r>
              <a:rPr lang="en-US" b="1" dirty="0"/>
              <a:t>Agenda</a:t>
            </a:r>
            <a:endParaRPr lang="en-US" dirty="0"/>
          </a:p>
        </p:txBody>
      </p:sp>
      <p:sp>
        <p:nvSpPr>
          <p:cNvPr id="8" name="Content Placeholder 7">
            <a:extLst>
              <a:ext uri="{FF2B5EF4-FFF2-40B4-BE49-F238E27FC236}">
                <a16:creationId xmlns:a16="http://schemas.microsoft.com/office/drawing/2014/main" id="{A2BE1D2F-A056-4F34-909E-3CE135800D09}"/>
              </a:ext>
            </a:extLst>
          </p:cNvPr>
          <p:cNvSpPr>
            <a:spLocks noGrp="1"/>
          </p:cNvSpPr>
          <p:nvPr>
            <p:ph idx="1"/>
          </p:nvPr>
        </p:nvSpPr>
        <p:spPr/>
        <p:txBody>
          <a:bodyPr/>
          <a:lstStyle/>
          <a:p>
            <a:endParaRPr lang="en-US" sz="1200" b="1" dirty="0">
              <a:latin typeface="Arial" panose="020B0604020202020204" pitchFamily="34" charset="0"/>
              <a:ea typeface="MS PGothic" panose="020B0600070205080204" pitchFamily="34" charset="-128"/>
              <a:cs typeface="Arial" panose="020B0604020202020204" pitchFamily="34" charset="0"/>
            </a:endParaRPr>
          </a:p>
          <a:p>
            <a:pPr marL="571500" indent="-571500">
              <a:buFont typeface="Arial" panose="020B0604020202020204" pitchFamily="34" charset="0"/>
              <a:buChar char="•"/>
            </a:pPr>
            <a:r>
              <a:rPr lang="en-US" sz="2400" dirty="0"/>
              <a:t>Who is the Connecticut Green Bank?</a:t>
            </a:r>
          </a:p>
          <a:p>
            <a:pPr marL="571500" indent="-571500">
              <a:buFont typeface="Arial" panose="020B0604020202020204" pitchFamily="34" charset="0"/>
              <a:buChar char="•"/>
            </a:pPr>
            <a:r>
              <a:rPr lang="en-US" sz="2400" dirty="0"/>
              <a:t>What do we offer?</a:t>
            </a:r>
          </a:p>
          <a:p>
            <a:pPr marL="571500" indent="-571500">
              <a:buFont typeface="Arial" panose="020B0604020202020204" pitchFamily="34" charset="0"/>
              <a:buChar char="•"/>
            </a:pPr>
            <a:r>
              <a:rPr lang="en-US" sz="2400" dirty="0">
                <a:ea typeface="ＭＳ Ｐゴシック"/>
              </a:rPr>
              <a:t>Energy Efficiency, Smart-E Loan, Solar &amp; Energy Storage</a:t>
            </a:r>
            <a:endParaRPr lang="en-US" sz="2400" dirty="0"/>
          </a:p>
          <a:p>
            <a:pPr marL="571500" indent="-571500">
              <a:buFont typeface="Arial" panose="020B0604020202020204" pitchFamily="34" charset="0"/>
              <a:buChar char="•"/>
            </a:pPr>
            <a:endParaRPr lang="en-US" sz="2400" dirty="0"/>
          </a:p>
        </p:txBody>
      </p:sp>
      <p:sp>
        <p:nvSpPr>
          <p:cNvPr id="4" name="Rectangle 3">
            <a:extLst>
              <a:ext uri="{FF2B5EF4-FFF2-40B4-BE49-F238E27FC236}">
                <a16:creationId xmlns:a16="http://schemas.microsoft.com/office/drawing/2014/main" id="{F096B917-7C3C-489E-9C67-452B83C30414}"/>
              </a:ext>
            </a:extLst>
          </p:cNvPr>
          <p:cNvSpPr/>
          <p:nvPr/>
        </p:nvSpPr>
        <p:spPr>
          <a:xfrm>
            <a:off x="1295400" y="3471060"/>
            <a:ext cx="2514600" cy="2472539"/>
          </a:xfrm>
          <a:prstGeom prst="rect">
            <a:avLst/>
          </a:prstGeom>
          <a:blipFill rotWithShape="0">
            <a:blip r:embed="rId2"/>
            <a:stretch>
              <a:fillRect/>
            </a:stretch>
          </a:blip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txBody>
          <a:bodyPr/>
          <a:lstStyle/>
          <a:p>
            <a:endParaRPr lang="en-US"/>
          </a:p>
        </p:txBody>
      </p:sp>
      <p:pic>
        <p:nvPicPr>
          <p:cNvPr id="6" name="Picture 2" descr="http://ctahq.org/images/capital-building-at-sunset.jpg">
            <a:extLst>
              <a:ext uri="{FF2B5EF4-FFF2-40B4-BE49-F238E27FC236}">
                <a16:creationId xmlns:a16="http://schemas.microsoft.com/office/drawing/2014/main" id="{97E4D2F6-7E09-4D8F-A884-60410F5E147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0341" y="3469001"/>
            <a:ext cx="2746485" cy="247459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view of a city&#10;&#10;Description automatically generated">
            <a:extLst>
              <a:ext uri="{FF2B5EF4-FFF2-40B4-BE49-F238E27FC236}">
                <a16:creationId xmlns:a16="http://schemas.microsoft.com/office/drawing/2014/main" id="{439A6FB3-9A05-4208-8A17-D25F46833E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29982" y="3469002"/>
            <a:ext cx="3357073" cy="2474598"/>
          </a:xfrm>
          <a:prstGeom prst="rect">
            <a:avLst/>
          </a:prstGeom>
        </p:spPr>
      </p:pic>
    </p:spTree>
    <p:extLst>
      <p:ext uri="{BB962C8B-B14F-4D97-AF65-F5344CB8AC3E}">
        <p14:creationId xmlns:p14="http://schemas.microsoft.com/office/powerpoint/2010/main" val="22747212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525093-CFED-4847-AAFC-BC2E32D7B823}"/>
              </a:ext>
            </a:extLst>
          </p:cNvPr>
          <p:cNvSpPr>
            <a:spLocks noGrp="1"/>
          </p:cNvSpPr>
          <p:nvPr>
            <p:ph type="sldNum" sz="quarter" idx="10"/>
          </p:nvPr>
        </p:nvSpPr>
        <p:spPr/>
        <p:txBody>
          <a:bodyPr/>
          <a:lstStyle/>
          <a:p>
            <a:pPr>
              <a:defRPr/>
            </a:pPr>
            <a:fld id="{931A9F83-A0AD-44B2-8277-8FDB3A51AEB9}" type="slidenum">
              <a:rPr lang="en-US" altLang="en-US" smtClean="0">
                <a:solidFill>
                  <a:prstClr val="black"/>
                </a:solidFill>
              </a:rPr>
              <a:pPr>
                <a:defRPr/>
              </a:pPr>
              <a:t>30</a:t>
            </a:fld>
            <a:endParaRPr lang="en-US" altLang="en-US">
              <a:solidFill>
                <a:prstClr val="black"/>
              </a:solidFill>
            </a:endParaRPr>
          </a:p>
        </p:txBody>
      </p:sp>
      <p:pic>
        <p:nvPicPr>
          <p:cNvPr id="4" name="Picture 3">
            <a:extLst>
              <a:ext uri="{FF2B5EF4-FFF2-40B4-BE49-F238E27FC236}">
                <a16:creationId xmlns:a16="http://schemas.microsoft.com/office/drawing/2014/main" id="{4F0754D7-92B3-41DE-8F7C-128002FF4C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4818" y="824056"/>
            <a:ext cx="7648404" cy="5209887"/>
          </a:xfrm>
          <a:prstGeom prst="rect">
            <a:avLst/>
          </a:prstGeom>
        </p:spPr>
      </p:pic>
      <p:sp>
        <p:nvSpPr>
          <p:cNvPr id="5" name="Title 1">
            <a:extLst>
              <a:ext uri="{FF2B5EF4-FFF2-40B4-BE49-F238E27FC236}">
                <a16:creationId xmlns:a16="http://schemas.microsoft.com/office/drawing/2014/main" id="{54E8AD37-2E2A-4133-AA7B-3670AE5274C1}"/>
              </a:ext>
            </a:extLst>
          </p:cNvPr>
          <p:cNvSpPr txBox="1">
            <a:spLocks/>
          </p:cNvSpPr>
          <p:nvPr/>
        </p:nvSpPr>
        <p:spPr>
          <a:xfrm>
            <a:off x="6064828" y="5231052"/>
            <a:ext cx="3841173" cy="1121835"/>
          </a:xfrm>
          <a:prstGeom prst="rect">
            <a:avLst/>
          </a:prstGeom>
        </p:spPr>
        <p:txBody>
          <a:bodyPr/>
          <a:lstStyle>
            <a:lvl1pPr algn="l" defTabSz="457200" rtl="0" eaLnBrk="0" fontAlgn="base" hangingPunct="0">
              <a:spcBef>
                <a:spcPct val="0"/>
              </a:spcBef>
              <a:spcAft>
                <a:spcPct val="0"/>
              </a:spcAft>
              <a:defRPr sz="3000" kern="1200">
                <a:solidFill>
                  <a:schemeClr val="accent1"/>
                </a:solidFill>
                <a:latin typeface="+mj-lt"/>
                <a:ea typeface="ＭＳ Ｐゴシック" pitchFamily="34" charset="-128"/>
                <a:cs typeface="ＭＳ Ｐゴシック" charset="0"/>
              </a:defRPr>
            </a:lvl1pPr>
            <a:lvl2pPr algn="l" defTabSz="457200" rtl="0" eaLnBrk="0" fontAlgn="base" hangingPunct="0">
              <a:spcBef>
                <a:spcPct val="0"/>
              </a:spcBef>
              <a:spcAft>
                <a:spcPct val="0"/>
              </a:spcAft>
              <a:defRPr sz="3000">
                <a:solidFill>
                  <a:schemeClr val="accent1"/>
                </a:solidFill>
                <a:latin typeface="Arial" pitchFamily="34" charset="0"/>
                <a:ea typeface="ＭＳ Ｐゴシック" pitchFamily="34" charset="-128"/>
                <a:cs typeface="ＭＳ Ｐゴシック" charset="0"/>
              </a:defRPr>
            </a:lvl2pPr>
            <a:lvl3pPr algn="l" defTabSz="457200" rtl="0" eaLnBrk="0" fontAlgn="base" hangingPunct="0">
              <a:spcBef>
                <a:spcPct val="0"/>
              </a:spcBef>
              <a:spcAft>
                <a:spcPct val="0"/>
              </a:spcAft>
              <a:defRPr sz="3000">
                <a:solidFill>
                  <a:schemeClr val="accent1"/>
                </a:solidFill>
                <a:latin typeface="Arial" pitchFamily="34" charset="0"/>
                <a:ea typeface="ＭＳ Ｐゴシック" pitchFamily="34" charset="-128"/>
                <a:cs typeface="ＭＳ Ｐゴシック" charset="0"/>
              </a:defRPr>
            </a:lvl3pPr>
            <a:lvl4pPr algn="l" defTabSz="457200" rtl="0" eaLnBrk="0" fontAlgn="base" hangingPunct="0">
              <a:spcBef>
                <a:spcPct val="0"/>
              </a:spcBef>
              <a:spcAft>
                <a:spcPct val="0"/>
              </a:spcAft>
              <a:defRPr sz="3000">
                <a:solidFill>
                  <a:schemeClr val="accent1"/>
                </a:solidFill>
                <a:latin typeface="Arial" pitchFamily="34" charset="0"/>
                <a:ea typeface="ＭＳ Ｐゴシック" pitchFamily="34" charset="-128"/>
                <a:cs typeface="ＭＳ Ｐゴシック" charset="0"/>
              </a:defRPr>
            </a:lvl4pPr>
            <a:lvl5pPr algn="l" defTabSz="457200" rtl="0" eaLnBrk="0" fontAlgn="base" hangingPunct="0">
              <a:spcBef>
                <a:spcPct val="0"/>
              </a:spcBef>
              <a:spcAft>
                <a:spcPct val="0"/>
              </a:spcAft>
              <a:defRPr sz="3000">
                <a:solidFill>
                  <a:schemeClr val="accent1"/>
                </a:solidFill>
                <a:latin typeface="Arial" pitchFamily="34" charset="0"/>
                <a:ea typeface="ＭＳ Ｐゴシック" pitchFamily="34" charset="-128"/>
                <a:cs typeface="ＭＳ Ｐゴシック" charset="0"/>
              </a:defRPr>
            </a:lvl5pPr>
            <a:lvl6pPr marL="457200" algn="l" defTabSz="457200" rtl="0" fontAlgn="base">
              <a:spcBef>
                <a:spcPct val="0"/>
              </a:spcBef>
              <a:spcAft>
                <a:spcPct val="0"/>
              </a:spcAft>
              <a:defRPr sz="3000">
                <a:solidFill>
                  <a:schemeClr val="accent1"/>
                </a:solidFill>
                <a:latin typeface="Arial" pitchFamily="34" charset="0"/>
                <a:ea typeface="ＭＳ Ｐゴシック" pitchFamily="34" charset="-128"/>
              </a:defRPr>
            </a:lvl6pPr>
            <a:lvl7pPr marL="914400" algn="l" defTabSz="457200" rtl="0" fontAlgn="base">
              <a:spcBef>
                <a:spcPct val="0"/>
              </a:spcBef>
              <a:spcAft>
                <a:spcPct val="0"/>
              </a:spcAft>
              <a:defRPr sz="3000">
                <a:solidFill>
                  <a:schemeClr val="accent1"/>
                </a:solidFill>
                <a:latin typeface="Arial" pitchFamily="34" charset="0"/>
                <a:ea typeface="ＭＳ Ｐゴシック" pitchFamily="34" charset="-128"/>
              </a:defRPr>
            </a:lvl7pPr>
            <a:lvl8pPr marL="1371600" algn="l" defTabSz="457200" rtl="0" fontAlgn="base">
              <a:spcBef>
                <a:spcPct val="0"/>
              </a:spcBef>
              <a:spcAft>
                <a:spcPct val="0"/>
              </a:spcAft>
              <a:defRPr sz="3000">
                <a:solidFill>
                  <a:schemeClr val="accent1"/>
                </a:solidFill>
                <a:latin typeface="Arial" pitchFamily="34" charset="0"/>
                <a:ea typeface="ＭＳ Ｐゴシック" pitchFamily="34" charset="-128"/>
              </a:defRPr>
            </a:lvl8pPr>
            <a:lvl9pPr marL="1828800" algn="l" defTabSz="457200" rtl="0" fontAlgn="base">
              <a:spcBef>
                <a:spcPct val="0"/>
              </a:spcBef>
              <a:spcAft>
                <a:spcPct val="0"/>
              </a:spcAft>
              <a:defRPr sz="3000">
                <a:solidFill>
                  <a:schemeClr val="accent1"/>
                </a:solidFill>
                <a:latin typeface="Arial" pitchFamily="34" charset="0"/>
                <a:ea typeface="ＭＳ Ｐゴシック" pitchFamily="34" charset="-128"/>
              </a:defRPr>
            </a:lvl9pPr>
          </a:lstStyle>
          <a:p>
            <a:pPr algn="r"/>
            <a:r>
              <a:rPr lang="en-US" sz="3600" dirty="0"/>
              <a:t>Thank you!</a:t>
            </a:r>
          </a:p>
        </p:txBody>
      </p:sp>
      <p:sp>
        <p:nvSpPr>
          <p:cNvPr id="6" name="Subtitle 2">
            <a:extLst>
              <a:ext uri="{FF2B5EF4-FFF2-40B4-BE49-F238E27FC236}">
                <a16:creationId xmlns:a16="http://schemas.microsoft.com/office/drawing/2014/main" id="{76408274-63CA-453D-A98D-547DE755C94D}"/>
              </a:ext>
            </a:extLst>
          </p:cNvPr>
          <p:cNvSpPr txBox="1">
            <a:spLocks/>
          </p:cNvSpPr>
          <p:nvPr/>
        </p:nvSpPr>
        <p:spPr>
          <a:xfrm>
            <a:off x="5943600" y="4744154"/>
            <a:ext cx="4343400" cy="1656647"/>
          </a:xfrm>
          <a:prstGeom prst="rect">
            <a:avLst/>
          </a:prstGeom>
        </p:spPr>
        <p:txBody>
          <a:bodyPr/>
          <a:lstStyle>
            <a:lvl1pPr marL="342900" indent="-342900" algn="l" defTabSz="457200" rtl="0" eaLnBrk="0" fontAlgn="base" hangingPunct="0">
              <a:spcBef>
                <a:spcPct val="0"/>
              </a:spcBef>
              <a:spcAft>
                <a:spcPts val="600"/>
              </a:spcAft>
              <a:buFont typeface="Arial" pitchFamily="34" charset="0"/>
              <a:defRPr kern="1200">
                <a:solidFill>
                  <a:schemeClr val="tx1"/>
                </a:solidFill>
                <a:latin typeface="+mn-lt"/>
                <a:ea typeface="ＭＳ Ｐゴシック" pitchFamily="34" charset="-128"/>
                <a:cs typeface="ＭＳ Ｐゴシック" charset="0"/>
              </a:defRPr>
            </a:lvl1pPr>
            <a:lvl2pPr marL="227013" indent="-225425" algn="l" defTabSz="457200" rtl="0" eaLnBrk="0" fontAlgn="base" hangingPunct="0">
              <a:spcBef>
                <a:spcPct val="0"/>
              </a:spcBef>
              <a:spcAft>
                <a:spcPts val="600"/>
              </a:spcAft>
              <a:buFont typeface="Arial" pitchFamily="34" charset="0"/>
              <a:buChar char="•"/>
              <a:defRPr kern="1200">
                <a:solidFill>
                  <a:schemeClr val="tx1"/>
                </a:solidFill>
                <a:latin typeface="+mn-lt"/>
                <a:ea typeface="ＭＳ Ｐゴシック" pitchFamily="34" charset="-128"/>
                <a:cs typeface="+mn-cs"/>
              </a:defRPr>
            </a:lvl2pPr>
            <a:lvl3pPr marL="455613" indent="-228600" algn="l" defTabSz="457200" rtl="0" eaLnBrk="0" fontAlgn="base" hangingPunct="0">
              <a:spcBef>
                <a:spcPct val="0"/>
              </a:spcBef>
              <a:spcAft>
                <a:spcPts val="600"/>
              </a:spcAft>
              <a:buFont typeface="Lucida Grande" charset="0"/>
              <a:buChar char="–"/>
              <a:defRPr sz="1600" kern="1200">
                <a:solidFill>
                  <a:schemeClr val="tx1"/>
                </a:solidFill>
                <a:latin typeface="+mn-lt"/>
                <a:ea typeface="ＭＳ Ｐゴシック" pitchFamily="34" charset="-128"/>
                <a:cs typeface="+mn-cs"/>
              </a:defRPr>
            </a:lvl3pPr>
            <a:lvl4pPr marL="627063" indent="-166688" algn="l" defTabSz="457200" rtl="0" eaLnBrk="0" fontAlgn="base" hangingPunct="0">
              <a:spcBef>
                <a:spcPct val="0"/>
              </a:spcBef>
              <a:spcAft>
                <a:spcPts val="600"/>
              </a:spcAft>
              <a:buFont typeface="Arial" pitchFamily="34" charset="0"/>
              <a:buChar char="•"/>
              <a:defRPr sz="1400" kern="1200">
                <a:solidFill>
                  <a:schemeClr val="tx1"/>
                </a:solidFill>
                <a:latin typeface="+mn-lt"/>
                <a:ea typeface="ＭＳ Ｐゴシック" pitchFamily="34" charset="-128"/>
                <a:cs typeface="+mn-cs"/>
              </a:defRPr>
            </a:lvl4pPr>
            <a:lvl5pPr marL="796925" indent="-169863" algn="l" defTabSz="457200" rtl="0" eaLnBrk="0" fontAlgn="base" hangingPunct="0">
              <a:spcBef>
                <a:spcPct val="0"/>
              </a:spcBef>
              <a:spcAft>
                <a:spcPts val="600"/>
              </a:spcAft>
              <a:buFont typeface="Lucida Grande" charset="0"/>
              <a:buChar char="–"/>
              <a:defRPr sz="1200" kern="1200">
                <a:solidFill>
                  <a:schemeClr val="tx1"/>
                </a:solidFill>
                <a:latin typeface="+mn-lt"/>
                <a:ea typeface="ＭＳ Ｐゴシック"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spcAft>
                <a:spcPts val="0"/>
              </a:spcAft>
            </a:pPr>
            <a:endParaRPr lang="en-US" sz="900" dirty="0"/>
          </a:p>
        </p:txBody>
      </p:sp>
      <p:sp>
        <p:nvSpPr>
          <p:cNvPr id="7" name="Rectangle 6">
            <a:extLst>
              <a:ext uri="{FF2B5EF4-FFF2-40B4-BE49-F238E27FC236}">
                <a16:creationId xmlns:a16="http://schemas.microsoft.com/office/drawing/2014/main" id="{20F52076-FB6B-4116-84B4-3AC1AF5ECEFA}"/>
              </a:ext>
            </a:extLst>
          </p:cNvPr>
          <p:cNvSpPr/>
          <p:nvPr/>
        </p:nvSpPr>
        <p:spPr>
          <a:xfrm>
            <a:off x="1905000" y="6356351"/>
            <a:ext cx="457200" cy="3651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Tree>
    <p:extLst>
      <p:ext uri="{BB962C8B-B14F-4D97-AF65-F5344CB8AC3E}">
        <p14:creationId xmlns:p14="http://schemas.microsoft.com/office/powerpoint/2010/main" val="35060962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C022DA84-5752-714D-B4CB-3D04A1CD1A5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62000" y="673688"/>
            <a:ext cx="7543798" cy="3734512"/>
          </a:xfrm>
          <a:prstGeom prst="rect">
            <a:avLst/>
          </a:prstGeom>
        </p:spPr>
      </p:pic>
      <p:sp>
        <p:nvSpPr>
          <p:cNvPr id="18" name="Rectangle 17">
            <a:extLst>
              <a:ext uri="{FF2B5EF4-FFF2-40B4-BE49-F238E27FC236}">
                <a16:creationId xmlns:a16="http://schemas.microsoft.com/office/drawing/2014/main" id="{AEA6DF6D-E535-6442-8DBB-16ABAA14B92B}"/>
              </a:ext>
            </a:extLst>
          </p:cNvPr>
          <p:cNvSpPr/>
          <p:nvPr/>
        </p:nvSpPr>
        <p:spPr>
          <a:xfrm>
            <a:off x="1524000" y="4634920"/>
            <a:ext cx="9144000" cy="1233707"/>
          </a:xfrm>
          <a:prstGeom prst="rect">
            <a:avLst/>
          </a:prstGeom>
          <a:solidFill>
            <a:srgbClr val="00833F"/>
          </a:solidFill>
          <a:ln>
            <a:noFill/>
          </a:ln>
          <a:effectLst>
            <a:outerShdw blurRad="190500" dist="38100" dir="5400000" algn="t" rotWithShape="0">
              <a:srgbClr val="267F2C">
                <a:alpha val="4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4" name="Title 3"/>
          <p:cNvSpPr>
            <a:spLocks noGrp="1"/>
          </p:cNvSpPr>
          <p:nvPr>
            <p:ph type="title" idx="4294967295"/>
          </p:nvPr>
        </p:nvSpPr>
        <p:spPr>
          <a:xfrm>
            <a:off x="2133600" y="4771016"/>
            <a:ext cx="8027988" cy="828098"/>
          </a:xfrm>
        </p:spPr>
        <p:txBody>
          <a:bodyPr>
            <a:noAutofit/>
          </a:bodyPr>
          <a:lstStyle/>
          <a:p>
            <a:pPr algn="ctr">
              <a:lnSpc>
                <a:spcPts val="2200"/>
              </a:lnSpc>
              <a:spcBef>
                <a:spcPts val="500"/>
              </a:spcBef>
              <a:spcAft>
                <a:spcPts val="2000"/>
              </a:spcAft>
            </a:pPr>
            <a:r>
              <a:rPr lang="en-US" sz="1800" b="1" dirty="0">
                <a:solidFill>
                  <a:schemeClr val="bg1"/>
                </a:solidFill>
              </a:rPr>
              <a:t>Our mission is to confront climate change by increasing and accelerating investment into Connecticut’s green economy to create more </a:t>
            </a:r>
            <a:br>
              <a:rPr lang="en-US" sz="1800" b="1" dirty="0">
                <a:solidFill>
                  <a:schemeClr val="bg1"/>
                </a:solidFill>
              </a:rPr>
            </a:br>
            <a:r>
              <a:rPr lang="en-US" sz="1800" b="1" dirty="0">
                <a:solidFill>
                  <a:schemeClr val="bg1"/>
                </a:solidFill>
              </a:rPr>
              <a:t>resilient, healthier, and equitable communities</a:t>
            </a:r>
            <a:br>
              <a:rPr lang="en-US" sz="1800" b="1" dirty="0"/>
            </a:br>
            <a:endParaRPr lang="en-US" sz="1800" b="1" dirty="0"/>
          </a:p>
        </p:txBody>
      </p:sp>
      <p:sp>
        <p:nvSpPr>
          <p:cNvPr id="5" name="Rectangle 4">
            <a:extLst>
              <a:ext uri="{FF2B5EF4-FFF2-40B4-BE49-F238E27FC236}">
                <a16:creationId xmlns:a16="http://schemas.microsoft.com/office/drawing/2014/main" id="{F23A62A6-4E2A-9844-A62F-92EDCBFA7F62}"/>
              </a:ext>
            </a:extLst>
          </p:cNvPr>
          <p:cNvSpPr/>
          <p:nvPr/>
        </p:nvSpPr>
        <p:spPr>
          <a:xfrm>
            <a:off x="7981654" y="1627648"/>
            <a:ext cx="1924348" cy="2410953"/>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8" name="Rectangle 7"/>
          <p:cNvSpPr/>
          <p:nvPr/>
        </p:nvSpPr>
        <p:spPr>
          <a:xfrm>
            <a:off x="7991919" y="1828800"/>
            <a:ext cx="1914082" cy="2286000"/>
          </a:xfrm>
          <a:prstGeom prst="rect">
            <a:avLst/>
          </a:prstGeom>
          <a:noFill/>
          <a:ln>
            <a:noFill/>
          </a:ln>
          <a:effectLst/>
        </p:spPr>
        <p:txBody>
          <a:bodyPr spcFirstLastPara="0" vert="horz" wrap="square" lIns="91440" tIns="91440" rIns="91440" bIns="91440" numCol="1" spcCol="1270" anchor="ctr" anchorCtr="0">
            <a:noAutofit/>
          </a:bodyPr>
          <a:lstStyle/>
          <a:p>
            <a:pPr defTabSz="1066800" eaLnBrk="0" fontAlgn="base" hangingPunct="0">
              <a:lnSpc>
                <a:spcPts val="1450"/>
              </a:lnSpc>
              <a:spcBef>
                <a:spcPct val="0"/>
              </a:spcBef>
              <a:spcAft>
                <a:spcPts val="662"/>
              </a:spcAft>
              <a:defRPr/>
            </a:pPr>
            <a:r>
              <a:rPr lang="en-US" sz="1200" b="1" spc="-30">
                <a:solidFill>
                  <a:schemeClr val="bg1"/>
                </a:solidFill>
              </a:rPr>
              <a:t>Connecticut Green Bank is the nation’s first green bank. </a:t>
            </a:r>
            <a:r>
              <a:rPr lang="en-US" sz="1200" spc="-30">
                <a:solidFill>
                  <a:schemeClr val="bg1"/>
                </a:solidFill>
              </a:rPr>
              <a:t>Established in 2011 as a quasi-public agency, the Green Bank uses limited public dollars to attract private capital investment and offers </a:t>
            </a:r>
            <a:br>
              <a:rPr lang="en-US" sz="1200" spc="-30">
                <a:solidFill>
                  <a:schemeClr val="bg1"/>
                </a:solidFill>
              </a:rPr>
            </a:br>
            <a:r>
              <a:rPr lang="en-US" sz="1200" spc="-30">
                <a:solidFill>
                  <a:schemeClr val="bg1"/>
                </a:solidFill>
              </a:rPr>
              <a:t>green solutions that help people, businesses and </a:t>
            </a:r>
            <a:br>
              <a:rPr lang="en-US" sz="1200" spc="-30">
                <a:solidFill>
                  <a:schemeClr val="bg1"/>
                </a:solidFill>
              </a:rPr>
            </a:br>
            <a:r>
              <a:rPr lang="en-US" sz="1200" spc="-30">
                <a:solidFill>
                  <a:schemeClr val="bg1"/>
                </a:solidFill>
              </a:rPr>
              <a:t>all of Connecticut thrive.</a:t>
            </a:r>
          </a:p>
          <a:p>
            <a:pPr defTabSz="1066800" eaLnBrk="0" fontAlgn="base" hangingPunct="0">
              <a:lnSpc>
                <a:spcPts val="1450"/>
              </a:lnSpc>
              <a:spcBef>
                <a:spcPct val="0"/>
              </a:spcBef>
              <a:spcAft>
                <a:spcPts val="662"/>
              </a:spcAft>
              <a:defRPr/>
            </a:pPr>
            <a:endParaRPr lang="en-US" sz="1200" b="1" kern="0" spc="-30">
              <a:solidFill>
                <a:schemeClr val="bg1"/>
              </a:solidFill>
              <a:latin typeface="Calibri" panose="020F0502020204030204" pitchFamily="34" charset="0"/>
            </a:endParaRPr>
          </a:p>
        </p:txBody>
      </p:sp>
      <p:sp>
        <p:nvSpPr>
          <p:cNvPr id="16" name="Rectangle 15">
            <a:extLst>
              <a:ext uri="{FF2B5EF4-FFF2-40B4-BE49-F238E27FC236}">
                <a16:creationId xmlns:a16="http://schemas.microsoft.com/office/drawing/2014/main" id="{996633A5-ADEC-EA43-8940-E902292E8712}"/>
              </a:ext>
            </a:extLst>
          </p:cNvPr>
          <p:cNvSpPr/>
          <p:nvPr/>
        </p:nvSpPr>
        <p:spPr>
          <a:xfrm>
            <a:off x="2234381" y="5825834"/>
            <a:ext cx="7723239" cy="955967"/>
          </a:xfrm>
          <a:prstGeom prst="rect">
            <a:avLst/>
          </a:prstGeom>
        </p:spPr>
        <p:txBody>
          <a:bodyPr wrap="square">
            <a:spAutoFit/>
          </a:bodyPr>
          <a:lstStyle/>
          <a:p>
            <a:pPr algn="ctr">
              <a:lnSpc>
                <a:spcPts val="2300"/>
              </a:lnSpc>
            </a:pPr>
            <a:r>
              <a:rPr lang="en-US" b="1" dirty="0">
                <a:solidFill>
                  <a:srgbClr val="37B349"/>
                </a:solidFill>
              </a:rPr>
              <a:t>Guiding this mission is our vision for </a:t>
            </a:r>
            <a:endParaRPr lang="en-US" b="1" i="1" dirty="0">
              <a:solidFill>
                <a:srgbClr val="37B349"/>
              </a:solidFill>
            </a:endParaRPr>
          </a:p>
          <a:p>
            <a:pPr algn="ctr">
              <a:lnSpc>
                <a:spcPts val="2300"/>
              </a:lnSpc>
            </a:pPr>
            <a:r>
              <a:rPr lang="en-US" b="1" dirty="0">
                <a:solidFill>
                  <a:srgbClr val="267F2C"/>
                </a:solidFill>
              </a:rPr>
              <a:t>“…a planet protected by the love of humanity.”</a:t>
            </a:r>
            <a:br>
              <a:rPr lang="en-US" b="1" dirty="0">
                <a:solidFill>
                  <a:srgbClr val="267F2C"/>
                </a:solidFill>
              </a:rPr>
            </a:br>
            <a:endParaRPr lang="en-US" b="1" dirty="0">
              <a:solidFill>
                <a:srgbClr val="267F2C"/>
              </a:solidFill>
            </a:endParaRPr>
          </a:p>
        </p:txBody>
      </p:sp>
      <p:sp>
        <p:nvSpPr>
          <p:cNvPr id="17" name="Slide Number Placeholder 3">
            <a:extLst>
              <a:ext uri="{FF2B5EF4-FFF2-40B4-BE49-F238E27FC236}">
                <a16:creationId xmlns:a16="http://schemas.microsoft.com/office/drawing/2014/main" id="{109B9CA0-610D-9D41-9F91-9A17D270B8C4}"/>
              </a:ext>
            </a:extLst>
          </p:cNvPr>
          <p:cNvSpPr>
            <a:spLocks noGrp="1"/>
          </p:cNvSpPr>
          <p:nvPr>
            <p:ph type="sldNum" sz="quarter" idx="10"/>
          </p:nvPr>
        </p:nvSpPr>
        <p:spPr>
          <a:xfrm>
            <a:off x="10009188" y="6248400"/>
            <a:ext cx="304800" cy="304801"/>
          </a:xfrm>
        </p:spPr>
        <p:txBody>
          <a:bodyPr/>
          <a:lstStyle/>
          <a:p>
            <a:pPr>
              <a:spcAft>
                <a:spcPts val="600"/>
              </a:spcAft>
              <a:defRPr/>
            </a:pPr>
            <a:fld id="{8F331A15-4120-4A8C-A2C7-9AF163C07245}" type="slidenum">
              <a:rPr lang="en-US" altLang="en-US"/>
              <a:pPr>
                <a:spcAft>
                  <a:spcPts val="600"/>
                </a:spcAft>
                <a:defRPr/>
              </a:pPr>
              <a:t>4</a:t>
            </a:fld>
            <a:endParaRPr lang="en-US" altLang="en-US"/>
          </a:p>
        </p:txBody>
      </p:sp>
    </p:spTree>
    <p:extLst>
      <p:ext uri="{BB962C8B-B14F-4D97-AF65-F5344CB8AC3E}">
        <p14:creationId xmlns:p14="http://schemas.microsoft.com/office/powerpoint/2010/main" val="6910076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350840"/>
            <a:ext cx="8610600" cy="944561"/>
          </a:xfrm>
        </p:spPr>
        <p:txBody>
          <a:bodyPr>
            <a:normAutofit fontScale="90000"/>
          </a:bodyPr>
          <a:lstStyle/>
          <a:p>
            <a:r>
              <a:rPr lang="en-US" sz="3300" b="1" dirty="0"/>
              <a:t>Connecticut Green Bank</a:t>
            </a:r>
            <a:br>
              <a:rPr lang="en-US" dirty="0"/>
            </a:br>
            <a:r>
              <a:rPr lang="en-US" sz="3100" dirty="0"/>
              <a:t>About Us</a:t>
            </a:r>
          </a:p>
        </p:txBody>
      </p:sp>
      <p:sp>
        <p:nvSpPr>
          <p:cNvPr id="5" name="Slide Number Placeholder 1"/>
          <p:cNvSpPr txBox="1">
            <a:spLocks/>
          </p:cNvSpPr>
          <p:nvPr/>
        </p:nvSpPr>
        <p:spPr>
          <a:xfrm>
            <a:off x="8458200" y="6492876"/>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A4E9724-46C2-4DBD-9A7E-526720DC8474}" type="slidenum">
              <a:rPr lang="en-US">
                <a:solidFill>
                  <a:schemeClr val="bg1"/>
                </a:solidFill>
              </a:rPr>
              <a:pPr algn="r"/>
              <a:t>5</a:t>
            </a:fld>
            <a:endParaRPr lang="en-US" dirty="0">
              <a:solidFill>
                <a:schemeClr val="bg1"/>
              </a:solidFill>
            </a:endParaRPr>
          </a:p>
        </p:txBody>
      </p:sp>
      <p:sp>
        <p:nvSpPr>
          <p:cNvPr id="8" name="Slide Number Placeholder 2"/>
          <p:cNvSpPr>
            <a:spLocks noGrp="1"/>
          </p:cNvSpPr>
          <p:nvPr>
            <p:ph type="sldNum" sz="quarter" idx="4294967295"/>
          </p:nvPr>
        </p:nvSpPr>
        <p:spPr>
          <a:xfrm>
            <a:off x="10300253" y="6492874"/>
            <a:ext cx="367748" cy="365126"/>
          </a:xfrm>
          <a:prstGeom prst="rect">
            <a:avLst/>
          </a:prstGeom>
        </p:spPr>
        <p:txBody>
          <a:bodyPr/>
          <a:lstStyle/>
          <a:p>
            <a:pPr algn="ctr"/>
            <a:fld id="{8635F78A-E13B-774D-ADB8-E6F6A9A5D201}" type="slidenum">
              <a:rPr lang="en-US"/>
              <a:pPr algn="ctr"/>
              <a:t>5</a:t>
            </a:fld>
            <a:endParaRPr lang="en-US" dirty="0"/>
          </a:p>
        </p:txBody>
      </p:sp>
      <p:sp>
        <p:nvSpPr>
          <p:cNvPr id="6" name="Content Placeholder 2"/>
          <p:cNvSpPr>
            <a:spLocks noGrp="1"/>
          </p:cNvSpPr>
          <p:nvPr>
            <p:ph idx="1"/>
          </p:nvPr>
        </p:nvSpPr>
        <p:spPr>
          <a:xfrm>
            <a:off x="304800" y="1524000"/>
            <a:ext cx="8534400" cy="4983164"/>
          </a:xfrm>
        </p:spPr>
        <p:txBody>
          <a:bodyPr>
            <a:noAutofit/>
          </a:bodyPr>
          <a:lstStyle/>
          <a:p>
            <a:pPr>
              <a:spcAft>
                <a:spcPts val="480"/>
              </a:spcAft>
            </a:pPr>
            <a:r>
              <a:rPr lang="en-US" sz="2200" b="1" u="sng" dirty="0">
                <a:latin typeface="Calibri" panose="020F0502020204030204" pitchFamily="34" charset="0"/>
              </a:rPr>
              <a:t>Quasi-public organization </a:t>
            </a:r>
            <a:r>
              <a:rPr lang="en-US" sz="2200" dirty="0">
                <a:latin typeface="Calibri" panose="020F0502020204030204" pitchFamily="34" charset="0"/>
              </a:rPr>
              <a:t>– Nation’s first green bank (July 2011)</a:t>
            </a:r>
          </a:p>
          <a:p>
            <a:pPr marL="0" indent="0">
              <a:spcAft>
                <a:spcPts val="480"/>
              </a:spcAft>
              <a:buNone/>
            </a:pPr>
            <a:endParaRPr lang="en-US" sz="400" dirty="0">
              <a:latin typeface="Calibri" panose="020F0502020204030204" pitchFamily="34" charset="0"/>
            </a:endParaRPr>
          </a:p>
          <a:p>
            <a:pPr marL="0" indent="0">
              <a:spcAft>
                <a:spcPts val="480"/>
              </a:spcAft>
              <a:buNone/>
            </a:pPr>
            <a:endParaRPr lang="en-US" sz="400" dirty="0">
              <a:latin typeface="Calibri" panose="020F0502020204030204" pitchFamily="34" charset="0"/>
            </a:endParaRPr>
          </a:p>
          <a:p>
            <a:pPr>
              <a:spcAft>
                <a:spcPts val="480"/>
              </a:spcAft>
            </a:pPr>
            <a:r>
              <a:rPr lang="en-US" sz="2200" b="1" u="sng" dirty="0">
                <a:latin typeface="Calibri" panose="020F0502020204030204" pitchFamily="34" charset="0"/>
              </a:rPr>
              <a:t>Focus</a:t>
            </a:r>
            <a:r>
              <a:rPr lang="en-US" sz="2200" dirty="0">
                <a:latin typeface="Calibri" panose="020F0502020204030204" pitchFamily="34" charset="0"/>
              </a:rPr>
              <a:t> – Finance clean energy (e.g., renewable energy, energy efficiency, and alternative fuel vehicles and infrastructure) by leveraging public capital with multiples of private capital</a:t>
            </a:r>
          </a:p>
          <a:p>
            <a:pPr>
              <a:spcAft>
                <a:spcPts val="480"/>
              </a:spcAft>
            </a:pPr>
            <a:endParaRPr lang="en-US" sz="2200" dirty="0">
              <a:latin typeface="Calibri" panose="020F0502020204030204" pitchFamily="34" charset="0"/>
            </a:endParaRPr>
          </a:p>
          <a:p>
            <a:pPr>
              <a:spcAft>
                <a:spcPts val="480"/>
              </a:spcAft>
            </a:pPr>
            <a:endParaRPr lang="en-US" sz="400" b="1" u="sng" dirty="0">
              <a:latin typeface="Calibri" panose="020F0502020204030204" pitchFamily="34" charset="0"/>
            </a:endParaRPr>
          </a:p>
          <a:p>
            <a:pPr>
              <a:spcAft>
                <a:spcPts val="480"/>
              </a:spcAft>
            </a:pPr>
            <a:r>
              <a:rPr lang="en-US" sz="2200" b="1" u="sng" dirty="0">
                <a:latin typeface="Calibri" panose="020F0502020204030204" pitchFamily="34" charset="0"/>
              </a:rPr>
              <a:t>Support</a:t>
            </a:r>
            <a:r>
              <a:rPr lang="en-US" sz="2200" dirty="0">
                <a:latin typeface="Calibri" panose="020F0502020204030204" pitchFamily="34" charset="0"/>
              </a:rPr>
              <a:t> – from a variety of sources, including:</a:t>
            </a:r>
          </a:p>
          <a:p>
            <a:pPr lvl="2">
              <a:spcAft>
                <a:spcPts val="480"/>
              </a:spcAft>
            </a:pPr>
            <a:r>
              <a:rPr lang="en-US" sz="2000" b="1" u="sng" dirty="0">
                <a:latin typeface="Calibri" panose="020F0502020204030204" pitchFamily="34" charset="0"/>
              </a:rPr>
              <a:t>State Support </a:t>
            </a:r>
            <a:r>
              <a:rPr lang="en-US" sz="2000" dirty="0">
                <a:latin typeface="Calibri" panose="020F0502020204030204" pitchFamily="34" charset="0"/>
              </a:rPr>
              <a:t>– $0.001/kWh surcharge (i.e., Clean Energy Fund) on electric ratepayer bills (about $7-$10 per household per year ≈ $26 MM per year) and RGGI allowance proceeds about $3-5 MM per year (renewable energy)</a:t>
            </a:r>
          </a:p>
          <a:p>
            <a:pPr marL="227013" lvl="2" indent="0">
              <a:spcAft>
                <a:spcPts val="480"/>
              </a:spcAft>
              <a:buNone/>
            </a:pPr>
            <a:endParaRPr lang="en-US" sz="2000" dirty="0">
              <a:latin typeface="Calibri" panose="020F0502020204030204" pitchFamily="34" charset="0"/>
            </a:endParaRPr>
          </a:p>
        </p:txBody>
      </p:sp>
      <p:pic>
        <p:nvPicPr>
          <p:cNvPr id="7" name="Picture 6" descr="A picture containing calendar&#10;&#10;Description automatically generated">
            <a:extLst>
              <a:ext uri="{FF2B5EF4-FFF2-40B4-BE49-F238E27FC236}">
                <a16:creationId xmlns:a16="http://schemas.microsoft.com/office/drawing/2014/main" id="{074E320E-7974-496C-9854-EA582613ADD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3011" t="22517" r="34190" b="56058"/>
          <a:stretch/>
        </p:blipFill>
        <p:spPr>
          <a:xfrm>
            <a:off x="8778483" y="2177933"/>
            <a:ext cx="3413517" cy="2867141"/>
          </a:xfrm>
          <a:prstGeom prst="rect">
            <a:avLst/>
          </a:prstGeom>
        </p:spPr>
      </p:pic>
    </p:spTree>
    <p:extLst>
      <p:ext uri="{BB962C8B-B14F-4D97-AF65-F5344CB8AC3E}">
        <p14:creationId xmlns:p14="http://schemas.microsoft.com/office/powerpoint/2010/main" val="6144623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2716848" y="5181601"/>
            <a:ext cx="1625767" cy="1400337"/>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t" anchorCtr="0">
            <a:noAutofit/>
          </a:bodyPr>
          <a:lstStyle/>
          <a:p>
            <a:pPr defTabSz="1066800">
              <a:lnSpc>
                <a:spcPct val="90000"/>
              </a:lnSpc>
              <a:spcBef>
                <a:spcPct val="0"/>
              </a:spcBef>
              <a:spcAft>
                <a:spcPct val="35000"/>
              </a:spcAft>
            </a:pPr>
            <a:r>
              <a:rPr lang="en-US" sz="1200">
                <a:solidFill>
                  <a:schemeClr val="tx1"/>
                </a:solidFill>
                <a:latin typeface="Calibri" panose="020F0502020204030204" pitchFamily="34" charset="0"/>
              </a:rPr>
              <a:t>Leverage limited public resources to scale-up and mobilize private capital investment in the green economy </a:t>
            </a:r>
            <a:br>
              <a:rPr lang="en-US" sz="1200">
                <a:solidFill>
                  <a:schemeClr val="tx1"/>
                </a:solidFill>
                <a:latin typeface="Calibri" panose="020F0502020204030204" pitchFamily="34" charset="0"/>
              </a:rPr>
            </a:br>
            <a:r>
              <a:rPr lang="en-US" sz="1200">
                <a:solidFill>
                  <a:schemeClr val="tx1"/>
                </a:solidFill>
                <a:latin typeface="Calibri" panose="020F0502020204030204" pitchFamily="34" charset="0"/>
              </a:rPr>
              <a:t>of Connecticut.</a:t>
            </a:r>
          </a:p>
        </p:txBody>
      </p:sp>
      <p:sp>
        <p:nvSpPr>
          <p:cNvPr id="21" name="Rectangle 20"/>
          <p:cNvSpPr/>
          <p:nvPr/>
        </p:nvSpPr>
        <p:spPr>
          <a:xfrm>
            <a:off x="2024708" y="4599737"/>
            <a:ext cx="8033692" cy="665277"/>
          </a:xfrm>
          <a:prstGeom prst="rect">
            <a:avLst/>
          </a:prstGeom>
          <a:noFill/>
          <a:ln>
            <a:noFill/>
          </a:ln>
        </p:spPr>
        <p:style>
          <a:lnRef idx="0">
            <a:scrgbClr r="0" g="0" b="0"/>
          </a:lnRef>
          <a:fillRef idx="0">
            <a:scrgbClr r="0" g="0" b="0"/>
          </a:fillRef>
          <a:effectRef idx="0">
            <a:scrgbClr r="0" g="0" b="0"/>
          </a:effectRef>
          <a:fontRef idx="minor">
            <a:schemeClr val="lt1"/>
          </a:fontRef>
        </p:style>
        <p:txBody>
          <a:bodyPr spcFirstLastPara="0" vert="horz" wrap="square" lIns="87630" tIns="87630" rIns="87630" bIns="87630" numCol="1" spcCol="1270" anchor="t" anchorCtr="0">
            <a:noAutofit/>
          </a:bodyPr>
          <a:lstStyle/>
          <a:p>
            <a:pPr marL="342900" indent="-342900" defTabSz="1022350">
              <a:lnSpc>
                <a:spcPct val="90000"/>
              </a:lnSpc>
              <a:spcBef>
                <a:spcPct val="0"/>
              </a:spcBef>
              <a:spcAft>
                <a:spcPct val="35000"/>
              </a:spcAft>
              <a:buFont typeface="Wingdings" panose="05000000000000000000" pitchFamily="2" charset="2"/>
              <a:buChar char="§"/>
            </a:pPr>
            <a:endParaRPr lang="en-US" sz="2000">
              <a:solidFill>
                <a:schemeClr val="tx1"/>
              </a:solidFill>
              <a:latin typeface="Calibri" panose="020F0502020204030204" pitchFamily="34" charset="0"/>
            </a:endParaRPr>
          </a:p>
        </p:txBody>
      </p:sp>
      <p:sp>
        <p:nvSpPr>
          <p:cNvPr id="23" name="Title 1">
            <a:extLst>
              <a:ext uri="{FF2B5EF4-FFF2-40B4-BE49-F238E27FC236}">
                <a16:creationId xmlns:a16="http://schemas.microsoft.com/office/drawing/2014/main" id="{880A1F3B-C6AD-8544-B465-6318C787A204}"/>
              </a:ext>
            </a:extLst>
          </p:cNvPr>
          <p:cNvSpPr txBox="1">
            <a:spLocks/>
          </p:cNvSpPr>
          <p:nvPr/>
        </p:nvSpPr>
        <p:spPr bwMode="auto">
          <a:xfrm>
            <a:off x="5099483" y="2393195"/>
            <a:ext cx="1972580" cy="523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b" anchorCtr="0" compatLnSpc="1">
            <a:prstTxWarp prst="textNoShape">
              <a:avLst/>
            </a:prstTxWarp>
            <a:noAutofit/>
          </a:bodyPr>
          <a:lstStyle>
            <a:lvl1pPr algn="l" defTabSz="457200" rtl="0" eaLnBrk="0" fontAlgn="base" hangingPunct="0">
              <a:spcBef>
                <a:spcPct val="0"/>
              </a:spcBef>
              <a:spcAft>
                <a:spcPct val="0"/>
              </a:spcAft>
              <a:defRPr sz="3000" kern="1200">
                <a:solidFill>
                  <a:schemeClr val="accent1"/>
                </a:solidFill>
                <a:latin typeface="+mj-lt"/>
                <a:ea typeface="ＭＳ Ｐゴシック" pitchFamily="34" charset="-128"/>
                <a:cs typeface="ＭＳ Ｐゴシック" charset="0"/>
              </a:defRPr>
            </a:lvl1pPr>
            <a:lvl2pPr algn="l" defTabSz="457200" rtl="0" eaLnBrk="0" fontAlgn="base" hangingPunct="0">
              <a:spcBef>
                <a:spcPct val="0"/>
              </a:spcBef>
              <a:spcAft>
                <a:spcPct val="0"/>
              </a:spcAft>
              <a:defRPr sz="3000">
                <a:solidFill>
                  <a:schemeClr val="accent1"/>
                </a:solidFill>
                <a:latin typeface="Arial" pitchFamily="34" charset="0"/>
                <a:ea typeface="ＭＳ Ｐゴシック" pitchFamily="34" charset="-128"/>
                <a:cs typeface="ＭＳ Ｐゴシック" charset="0"/>
              </a:defRPr>
            </a:lvl2pPr>
            <a:lvl3pPr algn="l" defTabSz="457200" rtl="0" eaLnBrk="0" fontAlgn="base" hangingPunct="0">
              <a:spcBef>
                <a:spcPct val="0"/>
              </a:spcBef>
              <a:spcAft>
                <a:spcPct val="0"/>
              </a:spcAft>
              <a:defRPr sz="3000">
                <a:solidFill>
                  <a:schemeClr val="accent1"/>
                </a:solidFill>
                <a:latin typeface="Arial" pitchFamily="34" charset="0"/>
                <a:ea typeface="ＭＳ Ｐゴシック" pitchFamily="34" charset="-128"/>
                <a:cs typeface="ＭＳ Ｐゴシック" charset="0"/>
              </a:defRPr>
            </a:lvl3pPr>
            <a:lvl4pPr algn="l" defTabSz="457200" rtl="0" eaLnBrk="0" fontAlgn="base" hangingPunct="0">
              <a:spcBef>
                <a:spcPct val="0"/>
              </a:spcBef>
              <a:spcAft>
                <a:spcPct val="0"/>
              </a:spcAft>
              <a:defRPr sz="3000">
                <a:solidFill>
                  <a:schemeClr val="accent1"/>
                </a:solidFill>
                <a:latin typeface="Arial" pitchFamily="34" charset="0"/>
                <a:ea typeface="ＭＳ Ｐゴシック" pitchFamily="34" charset="-128"/>
                <a:cs typeface="ＭＳ Ｐゴシック" charset="0"/>
              </a:defRPr>
            </a:lvl4pPr>
            <a:lvl5pPr algn="l" defTabSz="457200" rtl="0" eaLnBrk="0" fontAlgn="base" hangingPunct="0">
              <a:spcBef>
                <a:spcPct val="0"/>
              </a:spcBef>
              <a:spcAft>
                <a:spcPct val="0"/>
              </a:spcAft>
              <a:defRPr sz="3000">
                <a:solidFill>
                  <a:schemeClr val="accent1"/>
                </a:solidFill>
                <a:latin typeface="Arial" pitchFamily="34" charset="0"/>
                <a:ea typeface="ＭＳ Ｐゴシック" pitchFamily="34" charset="-128"/>
                <a:cs typeface="ＭＳ Ｐゴシック" charset="0"/>
              </a:defRPr>
            </a:lvl5pPr>
            <a:lvl6pPr marL="457200" algn="l" defTabSz="457200" rtl="0" fontAlgn="base">
              <a:spcBef>
                <a:spcPct val="0"/>
              </a:spcBef>
              <a:spcAft>
                <a:spcPct val="0"/>
              </a:spcAft>
              <a:defRPr sz="3000">
                <a:solidFill>
                  <a:schemeClr val="accent1"/>
                </a:solidFill>
                <a:latin typeface="Arial" pitchFamily="34" charset="0"/>
                <a:ea typeface="ＭＳ Ｐゴシック" pitchFamily="34" charset="-128"/>
              </a:defRPr>
            </a:lvl6pPr>
            <a:lvl7pPr marL="914400" algn="l" defTabSz="457200" rtl="0" fontAlgn="base">
              <a:spcBef>
                <a:spcPct val="0"/>
              </a:spcBef>
              <a:spcAft>
                <a:spcPct val="0"/>
              </a:spcAft>
              <a:defRPr sz="3000">
                <a:solidFill>
                  <a:schemeClr val="accent1"/>
                </a:solidFill>
                <a:latin typeface="Arial" pitchFamily="34" charset="0"/>
                <a:ea typeface="ＭＳ Ｐゴシック" pitchFamily="34" charset="-128"/>
              </a:defRPr>
            </a:lvl7pPr>
            <a:lvl8pPr marL="1371600" algn="l" defTabSz="457200" rtl="0" fontAlgn="base">
              <a:spcBef>
                <a:spcPct val="0"/>
              </a:spcBef>
              <a:spcAft>
                <a:spcPct val="0"/>
              </a:spcAft>
              <a:defRPr sz="3000">
                <a:solidFill>
                  <a:schemeClr val="accent1"/>
                </a:solidFill>
                <a:latin typeface="Arial" pitchFamily="34" charset="0"/>
                <a:ea typeface="ＭＳ Ｐゴシック" pitchFamily="34" charset="-128"/>
              </a:defRPr>
            </a:lvl8pPr>
            <a:lvl9pPr marL="1828800" algn="l" defTabSz="457200" rtl="0" fontAlgn="base">
              <a:spcBef>
                <a:spcPct val="0"/>
              </a:spcBef>
              <a:spcAft>
                <a:spcPct val="0"/>
              </a:spcAft>
              <a:defRPr sz="3000">
                <a:solidFill>
                  <a:schemeClr val="accent1"/>
                </a:solidFill>
                <a:latin typeface="Arial" pitchFamily="34" charset="0"/>
                <a:ea typeface="ＭＳ Ｐゴシック" pitchFamily="34" charset="-128"/>
              </a:defRPr>
            </a:lvl9pPr>
          </a:lstStyle>
          <a:p>
            <a:pPr algn="ctr"/>
            <a:r>
              <a:rPr lang="en-US" sz="1600" b="1">
                <a:solidFill>
                  <a:srgbClr val="00833F"/>
                </a:solidFill>
                <a:latin typeface="+mn-lt"/>
              </a:rPr>
              <a:t>our </a:t>
            </a:r>
            <a:br>
              <a:rPr lang="en-US" sz="1600" b="1">
                <a:solidFill>
                  <a:srgbClr val="00833F"/>
                </a:solidFill>
                <a:latin typeface="+mn-lt"/>
              </a:rPr>
            </a:br>
            <a:r>
              <a:rPr lang="en-US" sz="1600" b="1">
                <a:solidFill>
                  <a:srgbClr val="00833F"/>
                </a:solidFill>
                <a:latin typeface="+mn-lt"/>
              </a:rPr>
              <a:t>solutions</a:t>
            </a:r>
          </a:p>
        </p:txBody>
      </p:sp>
      <p:sp>
        <p:nvSpPr>
          <p:cNvPr id="29" name="Title 1">
            <a:extLst>
              <a:ext uri="{FF2B5EF4-FFF2-40B4-BE49-F238E27FC236}">
                <a16:creationId xmlns:a16="http://schemas.microsoft.com/office/drawing/2014/main" id="{5EF15F55-A9EF-6447-ABCA-213A93DC6777}"/>
              </a:ext>
            </a:extLst>
          </p:cNvPr>
          <p:cNvSpPr txBox="1">
            <a:spLocks/>
          </p:cNvSpPr>
          <p:nvPr/>
        </p:nvSpPr>
        <p:spPr bwMode="auto">
          <a:xfrm>
            <a:off x="2418736" y="4879260"/>
            <a:ext cx="7344697" cy="302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b" anchorCtr="0" compatLnSpc="1">
            <a:prstTxWarp prst="textNoShape">
              <a:avLst/>
            </a:prstTxWarp>
            <a:noAutofit/>
          </a:bodyPr>
          <a:lstStyle>
            <a:lvl1pPr algn="l" defTabSz="457200" rtl="0" eaLnBrk="0" fontAlgn="base" hangingPunct="0">
              <a:spcBef>
                <a:spcPct val="0"/>
              </a:spcBef>
              <a:spcAft>
                <a:spcPct val="0"/>
              </a:spcAft>
              <a:defRPr sz="3000" kern="1200">
                <a:solidFill>
                  <a:schemeClr val="accent1"/>
                </a:solidFill>
                <a:latin typeface="+mj-lt"/>
                <a:ea typeface="ＭＳ Ｐゴシック" pitchFamily="34" charset="-128"/>
                <a:cs typeface="ＭＳ Ｐゴシック" charset="0"/>
              </a:defRPr>
            </a:lvl1pPr>
            <a:lvl2pPr algn="l" defTabSz="457200" rtl="0" eaLnBrk="0" fontAlgn="base" hangingPunct="0">
              <a:spcBef>
                <a:spcPct val="0"/>
              </a:spcBef>
              <a:spcAft>
                <a:spcPct val="0"/>
              </a:spcAft>
              <a:defRPr sz="3000">
                <a:solidFill>
                  <a:schemeClr val="accent1"/>
                </a:solidFill>
                <a:latin typeface="Arial" pitchFamily="34" charset="0"/>
                <a:ea typeface="ＭＳ Ｐゴシック" pitchFamily="34" charset="-128"/>
                <a:cs typeface="ＭＳ Ｐゴシック" charset="0"/>
              </a:defRPr>
            </a:lvl2pPr>
            <a:lvl3pPr algn="l" defTabSz="457200" rtl="0" eaLnBrk="0" fontAlgn="base" hangingPunct="0">
              <a:spcBef>
                <a:spcPct val="0"/>
              </a:spcBef>
              <a:spcAft>
                <a:spcPct val="0"/>
              </a:spcAft>
              <a:defRPr sz="3000">
                <a:solidFill>
                  <a:schemeClr val="accent1"/>
                </a:solidFill>
                <a:latin typeface="Arial" pitchFamily="34" charset="0"/>
                <a:ea typeface="ＭＳ Ｐゴシック" pitchFamily="34" charset="-128"/>
                <a:cs typeface="ＭＳ Ｐゴシック" charset="0"/>
              </a:defRPr>
            </a:lvl3pPr>
            <a:lvl4pPr algn="l" defTabSz="457200" rtl="0" eaLnBrk="0" fontAlgn="base" hangingPunct="0">
              <a:spcBef>
                <a:spcPct val="0"/>
              </a:spcBef>
              <a:spcAft>
                <a:spcPct val="0"/>
              </a:spcAft>
              <a:defRPr sz="3000">
                <a:solidFill>
                  <a:schemeClr val="accent1"/>
                </a:solidFill>
                <a:latin typeface="Arial" pitchFamily="34" charset="0"/>
                <a:ea typeface="ＭＳ Ｐゴシック" pitchFamily="34" charset="-128"/>
                <a:cs typeface="ＭＳ Ｐゴシック" charset="0"/>
              </a:defRPr>
            </a:lvl4pPr>
            <a:lvl5pPr algn="l" defTabSz="457200" rtl="0" eaLnBrk="0" fontAlgn="base" hangingPunct="0">
              <a:spcBef>
                <a:spcPct val="0"/>
              </a:spcBef>
              <a:spcAft>
                <a:spcPct val="0"/>
              </a:spcAft>
              <a:defRPr sz="3000">
                <a:solidFill>
                  <a:schemeClr val="accent1"/>
                </a:solidFill>
                <a:latin typeface="Arial" pitchFamily="34" charset="0"/>
                <a:ea typeface="ＭＳ Ｐゴシック" pitchFamily="34" charset="-128"/>
                <a:cs typeface="ＭＳ Ｐゴシック" charset="0"/>
              </a:defRPr>
            </a:lvl5pPr>
            <a:lvl6pPr marL="457200" algn="l" defTabSz="457200" rtl="0" fontAlgn="base">
              <a:spcBef>
                <a:spcPct val="0"/>
              </a:spcBef>
              <a:spcAft>
                <a:spcPct val="0"/>
              </a:spcAft>
              <a:defRPr sz="3000">
                <a:solidFill>
                  <a:schemeClr val="accent1"/>
                </a:solidFill>
                <a:latin typeface="Arial" pitchFamily="34" charset="0"/>
                <a:ea typeface="ＭＳ Ｐゴシック" pitchFamily="34" charset="-128"/>
              </a:defRPr>
            </a:lvl6pPr>
            <a:lvl7pPr marL="914400" algn="l" defTabSz="457200" rtl="0" fontAlgn="base">
              <a:spcBef>
                <a:spcPct val="0"/>
              </a:spcBef>
              <a:spcAft>
                <a:spcPct val="0"/>
              </a:spcAft>
              <a:defRPr sz="3000">
                <a:solidFill>
                  <a:schemeClr val="accent1"/>
                </a:solidFill>
                <a:latin typeface="Arial" pitchFamily="34" charset="0"/>
                <a:ea typeface="ＭＳ Ｐゴシック" pitchFamily="34" charset="-128"/>
              </a:defRPr>
            </a:lvl7pPr>
            <a:lvl8pPr marL="1371600" algn="l" defTabSz="457200" rtl="0" fontAlgn="base">
              <a:spcBef>
                <a:spcPct val="0"/>
              </a:spcBef>
              <a:spcAft>
                <a:spcPct val="0"/>
              </a:spcAft>
              <a:defRPr sz="3000">
                <a:solidFill>
                  <a:schemeClr val="accent1"/>
                </a:solidFill>
                <a:latin typeface="Arial" pitchFamily="34" charset="0"/>
                <a:ea typeface="ＭＳ Ｐゴシック" pitchFamily="34" charset="-128"/>
              </a:defRPr>
            </a:lvl8pPr>
            <a:lvl9pPr marL="1828800" algn="l" defTabSz="457200" rtl="0" fontAlgn="base">
              <a:spcBef>
                <a:spcPct val="0"/>
              </a:spcBef>
              <a:spcAft>
                <a:spcPct val="0"/>
              </a:spcAft>
              <a:defRPr sz="3000">
                <a:solidFill>
                  <a:schemeClr val="accent1"/>
                </a:solidFill>
                <a:latin typeface="Arial" pitchFamily="34" charset="0"/>
                <a:ea typeface="ＭＳ Ｐゴシック" pitchFamily="34" charset="-128"/>
              </a:defRPr>
            </a:lvl9pPr>
          </a:lstStyle>
          <a:p>
            <a:pPr algn="ctr"/>
            <a:r>
              <a:rPr lang="en-US" sz="1600" b="1">
                <a:solidFill>
                  <a:srgbClr val="00833F"/>
                </a:solidFill>
                <a:latin typeface="+mn-lt"/>
              </a:rPr>
              <a:t>our goals</a:t>
            </a:r>
          </a:p>
        </p:txBody>
      </p:sp>
      <p:pic>
        <p:nvPicPr>
          <p:cNvPr id="31" name="Picture 30">
            <a:extLst>
              <a:ext uri="{FF2B5EF4-FFF2-40B4-BE49-F238E27FC236}">
                <a16:creationId xmlns:a16="http://schemas.microsoft.com/office/drawing/2014/main" id="{23B38F81-22A0-F447-A17F-2720DEF1399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997073" y="5381778"/>
            <a:ext cx="620752" cy="702541"/>
          </a:xfrm>
          <a:prstGeom prst="rect">
            <a:avLst/>
          </a:prstGeom>
        </p:spPr>
      </p:pic>
      <p:sp>
        <p:nvSpPr>
          <p:cNvPr id="35" name="Rectangle 34">
            <a:extLst>
              <a:ext uri="{FF2B5EF4-FFF2-40B4-BE49-F238E27FC236}">
                <a16:creationId xmlns:a16="http://schemas.microsoft.com/office/drawing/2014/main" id="{B2516D03-9A82-1546-B9F2-8D6667C80F34}"/>
              </a:ext>
            </a:extLst>
          </p:cNvPr>
          <p:cNvSpPr/>
          <p:nvPr/>
        </p:nvSpPr>
        <p:spPr>
          <a:xfrm>
            <a:off x="5173831" y="5164685"/>
            <a:ext cx="1996911" cy="1381483"/>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t" anchorCtr="0">
            <a:noAutofit/>
          </a:bodyPr>
          <a:lstStyle/>
          <a:p>
            <a:pPr defTabSz="1066800">
              <a:lnSpc>
                <a:spcPct val="90000"/>
              </a:lnSpc>
              <a:spcBef>
                <a:spcPct val="0"/>
              </a:spcBef>
              <a:spcAft>
                <a:spcPct val="35000"/>
              </a:spcAft>
            </a:pPr>
            <a:r>
              <a:rPr lang="en-US" sz="1200">
                <a:solidFill>
                  <a:schemeClr val="tx1"/>
                </a:solidFill>
                <a:latin typeface="Calibri" panose="020F0502020204030204" pitchFamily="34" charset="0"/>
              </a:rPr>
              <a:t>Strengthen Connecticut’s communities, especially vulnerable communities, by making the benefits of the green economy inclusive and accessible to all individuals, families, and businesses.</a:t>
            </a:r>
          </a:p>
        </p:txBody>
      </p:sp>
      <p:pic>
        <p:nvPicPr>
          <p:cNvPr id="36" name="Picture 35">
            <a:extLst>
              <a:ext uri="{FF2B5EF4-FFF2-40B4-BE49-F238E27FC236}">
                <a16:creationId xmlns:a16="http://schemas.microsoft.com/office/drawing/2014/main" id="{7D049F83-3C82-3B42-AB32-24750822045C}"/>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4495801" y="5293108"/>
            <a:ext cx="583901" cy="805666"/>
          </a:xfrm>
          <a:prstGeom prst="rect">
            <a:avLst/>
          </a:prstGeom>
        </p:spPr>
      </p:pic>
      <p:pic>
        <p:nvPicPr>
          <p:cNvPr id="38" name="Picture 37">
            <a:extLst>
              <a:ext uri="{FF2B5EF4-FFF2-40B4-BE49-F238E27FC236}">
                <a16:creationId xmlns:a16="http://schemas.microsoft.com/office/drawing/2014/main" id="{A7FFB6FA-BA7A-9B48-87B4-B36151E5327D}"/>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7381803" y="5334000"/>
            <a:ext cx="887059" cy="750382"/>
          </a:xfrm>
          <a:prstGeom prst="rect">
            <a:avLst/>
          </a:prstGeom>
        </p:spPr>
      </p:pic>
      <p:sp>
        <p:nvSpPr>
          <p:cNvPr id="37" name="Rectangle 36">
            <a:extLst>
              <a:ext uri="{FF2B5EF4-FFF2-40B4-BE49-F238E27FC236}">
                <a16:creationId xmlns:a16="http://schemas.microsoft.com/office/drawing/2014/main" id="{EAEDB9C4-A47F-F742-82BA-E1C4C111B16E}"/>
              </a:ext>
            </a:extLst>
          </p:cNvPr>
          <p:cNvSpPr/>
          <p:nvPr/>
        </p:nvSpPr>
        <p:spPr>
          <a:xfrm>
            <a:off x="8290090" y="5181601"/>
            <a:ext cx="1996911" cy="1447471"/>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t" anchorCtr="0">
            <a:noAutofit/>
          </a:bodyPr>
          <a:lstStyle/>
          <a:p>
            <a:pPr>
              <a:lnSpc>
                <a:spcPct val="90000"/>
              </a:lnSpc>
              <a:spcAft>
                <a:spcPts val="500"/>
              </a:spcAft>
            </a:pPr>
            <a:r>
              <a:rPr lang="en-US" sz="1200">
                <a:solidFill>
                  <a:schemeClr val="tx1"/>
                </a:solidFill>
                <a:latin typeface="Calibri" panose="020F0502020204030204" pitchFamily="34" charset="0"/>
                <a:cs typeface="Calibri" panose="020F0502020204030204" pitchFamily="34" charset="0"/>
              </a:rPr>
              <a:t>Pursue investment strategies that advance market transformation in green investing while supporting the organization’s financial sustainability goals.</a:t>
            </a:r>
          </a:p>
        </p:txBody>
      </p:sp>
      <p:pic>
        <p:nvPicPr>
          <p:cNvPr id="4" name="Picture 3">
            <a:extLst>
              <a:ext uri="{FF2B5EF4-FFF2-40B4-BE49-F238E27FC236}">
                <a16:creationId xmlns:a16="http://schemas.microsoft.com/office/drawing/2014/main" id="{EDC4F824-7E48-BF4D-A2D3-D5ADDC92A8B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24708" y="1087584"/>
            <a:ext cx="3429000" cy="1828800"/>
          </a:xfrm>
          <a:prstGeom prst="rect">
            <a:avLst/>
          </a:prstGeom>
        </p:spPr>
      </p:pic>
      <p:pic>
        <p:nvPicPr>
          <p:cNvPr id="25" name="Picture 24">
            <a:extLst>
              <a:ext uri="{FF2B5EF4-FFF2-40B4-BE49-F238E27FC236}">
                <a16:creationId xmlns:a16="http://schemas.microsoft.com/office/drawing/2014/main" id="{BEF38F9A-4B03-884C-9C5D-AF7A9B5CC498}"/>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6887696" y="1091353"/>
            <a:ext cx="3429000" cy="1821263"/>
          </a:xfrm>
          <a:prstGeom prst="rect">
            <a:avLst/>
          </a:prstGeom>
        </p:spPr>
      </p:pic>
      <p:pic>
        <p:nvPicPr>
          <p:cNvPr id="27" name="Picture 26">
            <a:extLst>
              <a:ext uri="{FF2B5EF4-FFF2-40B4-BE49-F238E27FC236}">
                <a16:creationId xmlns:a16="http://schemas.microsoft.com/office/drawing/2014/main" id="{7A98FF35-904B-DB40-8B54-4AC727302C91}"/>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2086022" y="2943942"/>
            <a:ext cx="3306373" cy="1828800"/>
          </a:xfrm>
          <a:prstGeom prst="rect">
            <a:avLst/>
          </a:prstGeom>
        </p:spPr>
      </p:pic>
      <p:pic>
        <p:nvPicPr>
          <p:cNvPr id="30" name="Picture 29">
            <a:extLst>
              <a:ext uri="{FF2B5EF4-FFF2-40B4-BE49-F238E27FC236}">
                <a16:creationId xmlns:a16="http://schemas.microsoft.com/office/drawing/2014/main" id="{69E5DF8B-992A-1C40-9C15-1F38F5D3EBE8}"/>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7008591" y="2947711"/>
            <a:ext cx="3187210" cy="1821263"/>
          </a:xfrm>
          <a:prstGeom prst="rect">
            <a:avLst/>
          </a:prstGeom>
        </p:spPr>
      </p:pic>
      <p:cxnSp>
        <p:nvCxnSpPr>
          <p:cNvPr id="19" name="Straight Connector 18">
            <a:extLst>
              <a:ext uri="{FF2B5EF4-FFF2-40B4-BE49-F238E27FC236}">
                <a16:creationId xmlns:a16="http://schemas.microsoft.com/office/drawing/2014/main" id="{2D023B5D-78D8-714A-9950-98E8D71E85FC}"/>
              </a:ext>
            </a:extLst>
          </p:cNvPr>
          <p:cNvCxnSpPr>
            <a:cxnSpLocks/>
          </p:cNvCxnSpPr>
          <p:nvPr/>
        </p:nvCxnSpPr>
        <p:spPr>
          <a:xfrm>
            <a:off x="2007326" y="4774291"/>
            <a:ext cx="8203474" cy="0"/>
          </a:xfrm>
          <a:prstGeom prst="line">
            <a:avLst/>
          </a:prstGeom>
          <a:ln w="12700">
            <a:solidFill>
              <a:srgbClr val="00833F"/>
            </a:solidFill>
          </a:ln>
        </p:spPr>
        <p:style>
          <a:lnRef idx="1">
            <a:schemeClr val="accent1"/>
          </a:lnRef>
          <a:fillRef idx="0">
            <a:schemeClr val="accent1"/>
          </a:fillRef>
          <a:effectRef idx="0">
            <a:schemeClr val="accent1"/>
          </a:effectRef>
          <a:fontRef idx="minor">
            <a:schemeClr val="tx1"/>
          </a:fontRef>
        </p:style>
      </p:cxnSp>
      <p:sp>
        <p:nvSpPr>
          <p:cNvPr id="18" name="Slide Number Placeholder 3">
            <a:extLst>
              <a:ext uri="{FF2B5EF4-FFF2-40B4-BE49-F238E27FC236}">
                <a16:creationId xmlns:a16="http://schemas.microsoft.com/office/drawing/2014/main" id="{9C20EF8A-D960-AC49-9A85-92E072D96C59}"/>
              </a:ext>
            </a:extLst>
          </p:cNvPr>
          <p:cNvSpPr>
            <a:spLocks noGrp="1"/>
          </p:cNvSpPr>
          <p:nvPr>
            <p:ph type="sldNum" sz="quarter" idx="10"/>
          </p:nvPr>
        </p:nvSpPr>
        <p:spPr>
          <a:xfrm>
            <a:off x="10009188" y="6248400"/>
            <a:ext cx="304800" cy="304801"/>
          </a:xfrm>
        </p:spPr>
        <p:txBody>
          <a:bodyPr/>
          <a:lstStyle/>
          <a:p>
            <a:pPr>
              <a:spcAft>
                <a:spcPts val="600"/>
              </a:spcAft>
              <a:defRPr/>
            </a:pPr>
            <a:fld id="{8F331A15-4120-4A8C-A2C7-9AF163C07245}" type="slidenum">
              <a:rPr lang="en-US" altLang="en-US"/>
              <a:pPr>
                <a:spcAft>
                  <a:spcPts val="600"/>
                </a:spcAft>
                <a:defRPr/>
              </a:pPr>
              <a:t>6</a:t>
            </a:fld>
            <a:endParaRPr lang="en-US" altLang="en-US"/>
          </a:p>
        </p:txBody>
      </p:sp>
    </p:spTree>
    <p:extLst>
      <p:ext uri="{BB962C8B-B14F-4D97-AF65-F5344CB8AC3E}">
        <p14:creationId xmlns:p14="http://schemas.microsoft.com/office/powerpoint/2010/main" val="24171249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8F101F1-DA15-4338-9A46-72EA0E588025}"/>
              </a:ext>
            </a:extLst>
          </p:cNvPr>
          <p:cNvSpPr>
            <a:spLocks noGrp="1"/>
          </p:cNvSpPr>
          <p:nvPr>
            <p:ph type="title"/>
          </p:nvPr>
        </p:nvSpPr>
        <p:spPr/>
        <p:txBody>
          <a:bodyPr/>
          <a:lstStyle/>
          <a:p>
            <a:r>
              <a:rPr lang="en-US" b="1" dirty="0">
                <a:solidFill>
                  <a:srgbClr val="37B34A"/>
                </a:solidFill>
              </a:rPr>
              <a:t>Energy Solutions for Homeowners</a:t>
            </a:r>
          </a:p>
        </p:txBody>
      </p:sp>
      <p:sp>
        <p:nvSpPr>
          <p:cNvPr id="4" name="Slide Number Placeholder 3">
            <a:extLst>
              <a:ext uri="{FF2B5EF4-FFF2-40B4-BE49-F238E27FC236}">
                <a16:creationId xmlns:a16="http://schemas.microsoft.com/office/drawing/2014/main" id="{8804D771-66EC-4C5F-9843-CB8072C3D544}"/>
              </a:ext>
            </a:extLst>
          </p:cNvPr>
          <p:cNvSpPr>
            <a:spLocks noGrp="1"/>
          </p:cNvSpPr>
          <p:nvPr>
            <p:ph type="sldNum" sz="quarter" idx="4294967295"/>
          </p:nvPr>
        </p:nvSpPr>
        <p:spPr>
          <a:xfrm>
            <a:off x="9347200" y="6492875"/>
            <a:ext cx="2844800" cy="365125"/>
          </a:xfrm>
        </p:spPr>
        <p:txBody>
          <a:bodyPr/>
          <a:lstStyle/>
          <a:p>
            <a:fld id="{FA4E9724-46C2-4DBD-9A7E-526720DC8474}" type="slidenum">
              <a:rPr lang="en-US" smtClean="0"/>
              <a:pPr/>
              <a:t>7</a:t>
            </a:fld>
            <a:endParaRPr lang="en-US" dirty="0"/>
          </a:p>
        </p:txBody>
      </p:sp>
    </p:spTree>
    <p:extLst>
      <p:ext uri="{BB962C8B-B14F-4D97-AF65-F5344CB8AC3E}">
        <p14:creationId xmlns:p14="http://schemas.microsoft.com/office/powerpoint/2010/main" val="37458413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AFC07-1CDE-4E66-959B-4BF851C9E545}"/>
              </a:ext>
            </a:extLst>
          </p:cNvPr>
          <p:cNvSpPr>
            <a:spLocks noGrp="1"/>
          </p:cNvSpPr>
          <p:nvPr>
            <p:ph type="title"/>
          </p:nvPr>
        </p:nvSpPr>
        <p:spPr/>
        <p:txBody>
          <a:bodyPr/>
          <a:lstStyle/>
          <a:p>
            <a:r>
              <a:rPr lang="en-US" dirty="0"/>
              <a:t>Weatherization</a:t>
            </a:r>
          </a:p>
        </p:txBody>
      </p:sp>
      <p:sp>
        <p:nvSpPr>
          <p:cNvPr id="3" name="Content Placeholder 2">
            <a:extLst>
              <a:ext uri="{FF2B5EF4-FFF2-40B4-BE49-F238E27FC236}">
                <a16:creationId xmlns:a16="http://schemas.microsoft.com/office/drawing/2014/main" id="{71B70D8C-281D-4EEA-B529-8B062237A0C8}"/>
              </a:ext>
            </a:extLst>
          </p:cNvPr>
          <p:cNvSpPr>
            <a:spLocks noGrp="1"/>
          </p:cNvSpPr>
          <p:nvPr>
            <p:ph idx="1"/>
          </p:nvPr>
        </p:nvSpPr>
        <p:spPr>
          <a:xfrm>
            <a:off x="609600" y="1219200"/>
            <a:ext cx="10972800" cy="4754564"/>
          </a:xfrm>
        </p:spPr>
        <p:txBody>
          <a:bodyPr>
            <a:normAutofit lnSpcReduction="10000"/>
          </a:bodyPr>
          <a:lstStyle/>
          <a:p>
            <a:pPr marL="0" indent="0" algn="ctr">
              <a:buNone/>
            </a:pPr>
            <a:endParaRPr lang="en-US" i="1" dirty="0"/>
          </a:p>
          <a:p>
            <a:pPr marL="0" indent="0">
              <a:buNone/>
            </a:pPr>
            <a:r>
              <a:rPr lang="en-US" sz="3200" i="1" dirty="0"/>
              <a:t>The process of making your home better protected against the effects of changing weather. </a:t>
            </a:r>
          </a:p>
          <a:p>
            <a:endParaRPr lang="en-US" dirty="0"/>
          </a:p>
          <a:p>
            <a:r>
              <a:rPr lang="en-US" dirty="0"/>
              <a:t>Elements include:</a:t>
            </a:r>
          </a:p>
          <a:p>
            <a:pPr lvl="1"/>
            <a:r>
              <a:rPr lang="en-US" b="1" dirty="0"/>
              <a:t>Air sealing</a:t>
            </a:r>
            <a:r>
              <a:rPr lang="en-US" dirty="0"/>
              <a:t>: Reduces drafts and keeps conditioned air in to maintain a comfortable temperature in your home for longer</a:t>
            </a:r>
          </a:p>
          <a:p>
            <a:pPr lvl="1"/>
            <a:r>
              <a:rPr lang="en-US" b="1" dirty="0"/>
              <a:t>Duct sealing</a:t>
            </a:r>
            <a:r>
              <a:rPr lang="en-US" dirty="0"/>
              <a:t>: Makes sure conditioned air gets to intended locations</a:t>
            </a:r>
          </a:p>
          <a:p>
            <a:pPr lvl="1"/>
            <a:r>
              <a:rPr lang="en-US" b="1" dirty="0"/>
              <a:t>Insulation</a:t>
            </a:r>
            <a:r>
              <a:rPr lang="en-US" dirty="0"/>
              <a:t>: A protective layer between your living space and the element</a:t>
            </a:r>
          </a:p>
          <a:p>
            <a:pPr lvl="1"/>
            <a:r>
              <a:rPr lang="en-US" b="1" dirty="0"/>
              <a:t>Windows</a:t>
            </a:r>
            <a:r>
              <a:rPr lang="en-US" dirty="0"/>
              <a:t>: Work like insulation to help keep conditioned air in and outside air out  </a:t>
            </a:r>
          </a:p>
        </p:txBody>
      </p:sp>
    </p:spTree>
    <p:extLst>
      <p:ext uri="{BB962C8B-B14F-4D97-AF65-F5344CB8AC3E}">
        <p14:creationId xmlns:p14="http://schemas.microsoft.com/office/powerpoint/2010/main" val="21676009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EDA14-9F25-4F77-BC90-B44B371950D4}"/>
              </a:ext>
            </a:extLst>
          </p:cNvPr>
          <p:cNvSpPr>
            <a:spLocks noGrp="1"/>
          </p:cNvSpPr>
          <p:nvPr>
            <p:ph type="title"/>
          </p:nvPr>
        </p:nvSpPr>
        <p:spPr/>
        <p:txBody>
          <a:bodyPr/>
          <a:lstStyle/>
          <a:p>
            <a:r>
              <a:rPr lang="en-US" dirty="0"/>
              <a:t>Why Weatherize?</a:t>
            </a:r>
          </a:p>
        </p:txBody>
      </p:sp>
      <p:sp>
        <p:nvSpPr>
          <p:cNvPr id="3" name="Content Placeholder 2">
            <a:extLst>
              <a:ext uri="{FF2B5EF4-FFF2-40B4-BE49-F238E27FC236}">
                <a16:creationId xmlns:a16="http://schemas.microsoft.com/office/drawing/2014/main" id="{3B33EA24-77AB-457B-BDD8-4674DF6DEC63}"/>
              </a:ext>
            </a:extLst>
          </p:cNvPr>
          <p:cNvSpPr>
            <a:spLocks noGrp="1"/>
          </p:cNvSpPr>
          <p:nvPr>
            <p:ph idx="1"/>
          </p:nvPr>
        </p:nvSpPr>
        <p:spPr>
          <a:xfrm>
            <a:off x="609600" y="1523999"/>
            <a:ext cx="10972800" cy="4602165"/>
          </a:xfrm>
        </p:spPr>
        <p:txBody>
          <a:bodyPr/>
          <a:lstStyle/>
          <a:p>
            <a:r>
              <a:rPr lang="en-US" dirty="0"/>
              <a:t>Optimize your HVAC system’s performance</a:t>
            </a:r>
          </a:p>
          <a:p>
            <a:r>
              <a:rPr lang="en-US" dirty="0"/>
              <a:t>Makes your home comfortable</a:t>
            </a:r>
          </a:p>
          <a:p>
            <a:r>
              <a:rPr lang="en-US" dirty="0"/>
              <a:t>Helps maintains the temperature in your home for longer</a:t>
            </a:r>
          </a:p>
          <a:p>
            <a:r>
              <a:rPr lang="en-US" dirty="0"/>
              <a:t>Results in a cleaner home</a:t>
            </a:r>
          </a:p>
          <a:p>
            <a:r>
              <a:rPr lang="en-US" dirty="0"/>
              <a:t>Helps the environment</a:t>
            </a:r>
          </a:p>
          <a:p>
            <a:r>
              <a:rPr lang="en-US" sz="3600" b="1" dirty="0"/>
              <a:t>Reduces your energy bills, saving you money</a:t>
            </a:r>
          </a:p>
          <a:p>
            <a:endParaRPr lang="en-US" dirty="0"/>
          </a:p>
          <a:p>
            <a:endParaRPr lang="en-US" dirty="0"/>
          </a:p>
        </p:txBody>
      </p:sp>
    </p:spTree>
    <p:extLst>
      <p:ext uri="{BB962C8B-B14F-4D97-AF65-F5344CB8AC3E}">
        <p14:creationId xmlns:p14="http://schemas.microsoft.com/office/powerpoint/2010/main" val="3712679859"/>
      </p:ext>
    </p:extLst>
  </p:cSld>
  <p:clrMapOvr>
    <a:masterClrMapping/>
  </p:clrMapOvr>
</p:sld>
</file>

<file path=ppt/theme/theme1.xml><?xml version="1.0" encoding="utf-8"?>
<a:theme xmlns:a="http://schemas.openxmlformats.org/drawingml/2006/main" name="CGB Template 041015">
  <a:themeElements>
    <a:clrScheme name="Custom 1">
      <a:dk1>
        <a:sysClr val="windowText" lastClr="000000"/>
      </a:dk1>
      <a:lt1>
        <a:sysClr val="window" lastClr="FFFFFF"/>
      </a:lt1>
      <a:dk2>
        <a:srgbClr val="000000"/>
      </a:dk2>
      <a:lt2>
        <a:srgbClr val="FFFFFF"/>
      </a:lt2>
      <a:accent1>
        <a:srgbClr val="32A93A"/>
      </a:accent1>
      <a:accent2>
        <a:srgbClr val="232279"/>
      </a:accent2>
      <a:accent3>
        <a:srgbClr val="17AEE1"/>
      </a:accent3>
      <a:accent4>
        <a:srgbClr val="7BBD32"/>
      </a:accent4>
      <a:accent5>
        <a:srgbClr val="EB431D"/>
      </a:accent5>
      <a:accent6>
        <a:srgbClr val="F79646"/>
      </a:accent6>
      <a:hlink>
        <a:srgbClr val="0000FF"/>
      </a:hlink>
      <a:folHlink>
        <a:srgbClr val="800080"/>
      </a:folHlink>
    </a:clrScheme>
    <a:fontScheme name="Office 2">
      <a:majorFont>
        <a:latin typeface="Arial"/>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Arial"/>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sz="1400" dirty="0" smtClean="0"/>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lIns="0" tIns="0" rIns="0" bIns="0" rtlCol="0">
        <a:spAutoFit/>
      </a:bodyPr>
      <a:lstStyle>
        <a:defPPr>
          <a:defRPr dirty="0" smtClean="0"/>
        </a:defPPr>
      </a:lstStyle>
    </a:txDef>
  </a:objectDefaults>
  <a:extraClrSchemeLst/>
</a:theme>
</file>

<file path=ppt/theme/theme2.xml><?xml version="1.0" encoding="utf-8"?>
<a:theme xmlns:a="http://schemas.openxmlformats.org/drawingml/2006/main" name="CGB_PPT_template_041415">
  <a:themeElements>
    <a:clrScheme name="Custom 1">
      <a:dk1>
        <a:sysClr val="windowText" lastClr="000000"/>
      </a:dk1>
      <a:lt1>
        <a:sysClr val="window" lastClr="FFFFFF"/>
      </a:lt1>
      <a:dk2>
        <a:srgbClr val="000000"/>
      </a:dk2>
      <a:lt2>
        <a:srgbClr val="FFFFFF"/>
      </a:lt2>
      <a:accent1>
        <a:srgbClr val="32A93A"/>
      </a:accent1>
      <a:accent2>
        <a:srgbClr val="232279"/>
      </a:accent2>
      <a:accent3>
        <a:srgbClr val="17AEE1"/>
      </a:accent3>
      <a:accent4>
        <a:srgbClr val="7BBD32"/>
      </a:accent4>
      <a:accent5>
        <a:srgbClr val="EB431D"/>
      </a:accent5>
      <a:accent6>
        <a:srgbClr val="F79646"/>
      </a:accent6>
      <a:hlink>
        <a:srgbClr val="0000FF"/>
      </a:hlink>
      <a:folHlink>
        <a:srgbClr val="800080"/>
      </a:folHlink>
    </a:clrScheme>
    <a:fontScheme name="Office 2">
      <a:majorFont>
        <a:latin typeface="Arial"/>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Arial"/>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sz="1400" dirty="0" smtClean="0"/>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lIns="0" tIns="0" rIns="0" bIns="0" rtlCol="0">
        <a:spAutoFit/>
      </a:bodyPr>
      <a:lstStyle>
        <a:defPPr>
          <a:defRPr dirty="0" smtClean="0"/>
        </a:defPPr>
      </a:lstStyle>
    </a:txDef>
  </a:objectDefaults>
  <a:extraClrSchemeLst/>
</a:theme>
</file>

<file path=ppt/theme/theme3.xml><?xml version="1.0" encoding="utf-8"?>
<a:theme xmlns:a="http://schemas.openxmlformats.org/drawingml/2006/main" name="EnergizeCT_Template_06-29-12">
  <a:themeElements>
    <a:clrScheme name="Energize CT">
      <a:dk1>
        <a:srgbClr val="005189"/>
      </a:dk1>
      <a:lt1>
        <a:srgbClr val="FFFFFF"/>
      </a:lt1>
      <a:dk2>
        <a:srgbClr val="089948"/>
      </a:dk2>
      <a:lt2>
        <a:srgbClr val="FFFFFF"/>
      </a:lt2>
      <a:accent1>
        <a:srgbClr val="089948"/>
      </a:accent1>
      <a:accent2>
        <a:srgbClr val="005189"/>
      </a:accent2>
      <a:accent3>
        <a:srgbClr val="F58220"/>
      </a:accent3>
      <a:accent4>
        <a:srgbClr val="00AEEF"/>
      </a:accent4>
      <a:accent5>
        <a:srgbClr val="C7EAFB"/>
      </a:accent5>
      <a:accent6>
        <a:srgbClr val="D8ECD4"/>
      </a:accent6>
      <a:hlink>
        <a:srgbClr val="0000FF"/>
      </a:hlink>
      <a:folHlink>
        <a:srgbClr val="F58220"/>
      </a:folHlink>
    </a:clrScheme>
    <a:fontScheme name="Energize CT">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BRAND TITLE-TEXT">
  <a:themeElements>
    <a:clrScheme name="Custom 1">
      <a:dk1>
        <a:sysClr val="windowText" lastClr="000000"/>
      </a:dk1>
      <a:lt1>
        <a:sysClr val="window" lastClr="FFFFFF"/>
      </a:lt1>
      <a:dk2>
        <a:srgbClr val="000000"/>
      </a:dk2>
      <a:lt2>
        <a:srgbClr val="FFFFFF"/>
      </a:lt2>
      <a:accent1>
        <a:srgbClr val="32A93A"/>
      </a:accent1>
      <a:accent2>
        <a:srgbClr val="232279"/>
      </a:accent2>
      <a:accent3>
        <a:srgbClr val="17AEE1"/>
      </a:accent3>
      <a:accent4>
        <a:srgbClr val="7BBD32"/>
      </a:accent4>
      <a:accent5>
        <a:srgbClr val="EB431D"/>
      </a:accent5>
      <a:accent6>
        <a:srgbClr val="F79646"/>
      </a:accent6>
      <a:hlink>
        <a:srgbClr val="0000FF"/>
      </a:hlink>
      <a:folHlink>
        <a:srgbClr val="800080"/>
      </a:folHlink>
    </a:clrScheme>
    <a:fontScheme name="Office 2">
      <a:majorFont>
        <a:latin typeface="Arial"/>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Arial"/>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sz="1400" dirty="0" smtClean="0"/>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lIns="0" tIns="0" rIns="0" bIns="0" rtlCol="0">
        <a:spAutoFit/>
      </a:bodyPr>
      <a:lstStyle>
        <a:defPPr>
          <a:defRPr dirty="0" smtClean="0"/>
        </a:defPPr>
      </a:lstStyle>
    </a:tx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D9083FC8130EC43AE68C76D711A98E7" ma:contentTypeVersion="8" ma:contentTypeDescription="Create a new document." ma:contentTypeScope="" ma:versionID="b7f295908624066484d894818eaa80dc">
  <xsd:schema xmlns:xsd="http://www.w3.org/2001/XMLSchema" xmlns:xs="http://www.w3.org/2001/XMLSchema" xmlns:p="http://schemas.microsoft.com/office/2006/metadata/properties" xmlns:ns2="2a23b6b4-25dc-4445-839b-96cfef455e68" xmlns:ns3="51e8b7ba-d9a1-4507-91f0-20cf7f8f3c86" targetNamespace="http://schemas.microsoft.com/office/2006/metadata/properties" ma:root="true" ma:fieldsID="99673816eb56df6f17b69704cbcec923" ns2:_="" ns3:_="">
    <xsd:import namespace="2a23b6b4-25dc-4445-839b-96cfef455e68"/>
    <xsd:import namespace="51e8b7ba-d9a1-4507-91f0-20cf7f8f3c8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a23b6b4-25dc-4445-839b-96cfef455e6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1e8b7ba-d9a1-4507-91f0-20cf7f8f3c86"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7AEBBDF-6455-4835-BA81-D56FBED2645C}">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55F98EE5-304B-4100-A159-2D60C74A6DFF}">
  <ds:schemaRefs>
    <ds:schemaRef ds:uri="http://schemas.microsoft.com/sharepoint/v3/contenttype/forms"/>
  </ds:schemaRefs>
</ds:datastoreItem>
</file>

<file path=customXml/itemProps3.xml><?xml version="1.0" encoding="utf-8"?>
<ds:datastoreItem xmlns:ds="http://schemas.openxmlformats.org/officeDocument/2006/customXml" ds:itemID="{794FCEE1-6507-49B0-9EF2-52C839254C8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a23b6b4-25dc-4445-839b-96cfef455e68"/>
    <ds:schemaRef ds:uri="51e8b7ba-d9a1-4507-91f0-20cf7f8f3c8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14642</TotalTime>
  <Words>2397</Words>
  <Application>Microsoft Office PowerPoint</Application>
  <PresentationFormat>Widescreen</PresentationFormat>
  <Paragraphs>322</Paragraphs>
  <Slides>30</Slides>
  <Notes>23</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30</vt:i4>
      </vt:variant>
    </vt:vector>
  </HeadingPairs>
  <TitlesOfParts>
    <vt:vector size="45" baseType="lpstr">
      <vt:lpstr>ＭＳ Ｐゴシック</vt:lpstr>
      <vt:lpstr>Arial</vt:lpstr>
      <vt:lpstr>Calibri</vt:lpstr>
      <vt:lpstr>Gadugi</vt:lpstr>
      <vt:lpstr>Lucida Grande</vt:lpstr>
      <vt:lpstr>Open Sans</vt:lpstr>
      <vt:lpstr>Proxima Nova</vt:lpstr>
      <vt:lpstr>Proxima Nova Thin</vt:lpstr>
      <vt:lpstr>QAXRE S+ Proxima Nova</vt:lpstr>
      <vt:lpstr>Verdana</vt:lpstr>
      <vt:lpstr>Wingdings</vt:lpstr>
      <vt:lpstr>CGB Template 041015</vt:lpstr>
      <vt:lpstr>CGB_PPT_template_041415</vt:lpstr>
      <vt:lpstr>EnergizeCT_Template_06-29-12</vt:lpstr>
      <vt:lpstr>BRAND TITLE-TEXT</vt:lpstr>
      <vt:lpstr>Two Rivers Magnet School</vt:lpstr>
      <vt:lpstr> Introductions</vt:lpstr>
      <vt:lpstr>Agenda</vt:lpstr>
      <vt:lpstr>Our mission is to confront climate change by increasing and accelerating investment into Connecticut’s green economy to create more  resilient, healthier, and equitable communities </vt:lpstr>
      <vt:lpstr>Connecticut Green Bank About Us</vt:lpstr>
      <vt:lpstr>PowerPoint Presentation</vt:lpstr>
      <vt:lpstr>Energy Solutions for Homeowners</vt:lpstr>
      <vt:lpstr>Weatherization</vt:lpstr>
      <vt:lpstr>Why Weatherize?</vt:lpstr>
      <vt:lpstr>Home Energy Solutions</vt:lpstr>
      <vt:lpstr>Home Energy Solutions</vt:lpstr>
      <vt:lpstr>Services &amp; Benefits</vt:lpstr>
      <vt:lpstr>Smart-E Loan</vt:lpstr>
      <vt:lpstr>Financing for Projects Smart-E Loans</vt:lpstr>
      <vt:lpstr>Financing for Projects (examples)</vt:lpstr>
      <vt:lpstr>PowerPoint Presentation</vt:lpstr>
      <vt:lpstr>Geothermal and Solar</vt:lpstr>
      <vt:lpstr>Geothermal</vt:lpstr>
      <vt:lpstr>Geothermal Heat Pump Equipment</vt:lpstr>
      <vt:lpstr>Solar Photovoltaic (PV)</vt:lpstr>
      <vt:lpstr>Siting Solar Systems</vt:lpstr>
      <vt:lpstr>Typical Solar Installation               </vt:lpstr>
      <vt:lpstr>Three types of residential inverters</vt:lpstr>
      <vt:lpstr>Background - PV  </vt:lpstr>
      <vt:lpstr>Thinking of Going Solar?</vt:lpstr>
      <vt:lpstr>Questions to consider if going solar</vt:lpstr>
      <vt:lpstr>Solar Financing</vt:lpstr>
      <vt:lpstr>Energy Storage Solutions</vt:lpstr>
      <vt:lpstr>PowerPoint Presentation</vt:lpstr>
      <vt:lpstr>PowerPoint Presentation</vt:lpstr>
    </vt:vector>
  </TitlesOfParts>
  <Company>Connecticut Innovations,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Progress to  Targets for FY 2015</dc:title>
  <dc:creator>Brian Farnen</dc:creator>
  <cp:lastModifiedBy>Bill Colonis</cp:lastModifiedBy>
  <cp:revision>371</cp:revision>
  <cp:lastPrinted>2019-11-13T16:32:50Z</cp:lastPrinted>
  <dcterms:created xsi:type="dcterms:W3CDTF">2015-07-23T17:07:50Z</dcterms:created>
  <dcterms:modified xsi:type="dcterms:W3CDTF">2024-01-12T20:53:25Z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0x010100ED9083FC8130EC43AE68C76D711A98E7</vt:lpwstr>
  </property>
  <property fmtid="{D5CDD505-2E9C-101B-9397-08002B2CF9AE}" pid="3" name="Order">
    <vt:r8>6600</vt:r8>
  </property>
</Properties>
</file>